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y="5143500" cx="9144000"/>
  <p:notesSz cx="6858000" cy="9144000"/>
  <p:embeddedFontLst>
    <p:embeddedFont>
      <p:font typeface="Garamond"/>
      <p:regular r:id="rId35"/>
      <p:bold r:id="rId36"/>
      <p:italic r:id="rId37"/>
      <p:boldItalic r:id="rId38"/>
    </p:embeddedFont>
    <p:embeddedFont>
      <p:font typeface="Helvetica Neue Light"/>
      <p:regular r:id="rId39"/>
      <p:bold r:id="rId40"/>
      <p:italic r:id="rId41"/>
      <p:boldItalic r:id="rId42"/>
    </p:embeddedFont>
    <p:embeddedFont>
      <p:font typeface="Roboto Mon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BC8FA6-495C-46C2-AC72-BE54BB93F554}">
  <a:tblStyle styleId="{1ABC8FA6-495C-46C2-AC72-BE54BB93F5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17E5AF2-AED8-4484-BA4D-191927FFB3F6}" styleName="Table_1">
    <a:wholeTbl>
      <a:tcTxStyle b="off" i="off">
        <a:font>
          <a:latin typeface="Garamond"/>
          <a:ea typeface="Garamond"/>
          <a:cs typeface="Garamond"/>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7EE"/>
          </a:solidFill>
        </a:fill>
      </a:tcStyle>
    </a:wholeTbl>
    <a:band1H>
      <a:tcTxStyle b="off" i="off"/>
      <a:tcStyle>
        <a:fill>
          <a:solidFill>
            <a:srgbClr val="F4CCDB"/>
          </a:solidFill>
        </a:fill>
      </a:tcStyle>
    </a:band1H>
    <a:band2H>
      <a:tcTxStyle b="off" i="off"/>
    </a:band2H>
    <a:band1V>
      <a:tcTxStyle b="off" i="off"/>
      <a:tcStyle>
        <a:fill>
          <a:solidFill>
            <a:srgbClr val="F4CCDB"/>
          </a:solidFill>
        </a:fill>
      </a:tcStyle>
    </a:band1V>
    <a:band2V>
      <a:tcTxStyle b="off" i="off"/>
    </a:band2V>
    <a:lastCol>
      <a:tcTxStyle b="on" i="off">
        <a:font>
          <a:latin typeface="Garamond"/>
          <a:ea typeface="Garamond"/>
          <a:cs typeface="Garamond"/>
        </a:font>
        <a:schemeClr val="lt1"/>
      </a:tcTxStyle>
      <a:tcStyle>
        <a:fill>
          <a:solidFill>
            <a:schemeClr val="accent1"/>
          </a:solidFill>
        </a:fill>
      </a:tcStyle>
    </a:lastCol>
    <a:firstCol>
      <a:tcTxStyle b="on" i="off">
        <a:font>
          <a:latin typeface="Garamond"/>
          <a:ea typeface="Garamond"/>
          <a:cs typeface="Garamond"/>
        </a:font>
        <a:schemeClr val="lt1"/>
      </a:tcTxStyle>
      <a:tcStyle>
        <a:fill>
          <a:solidFill>
            <a:schemeClr val="accent1"/>
          </a:solidFill>
        </a:fill>
      </a:tcStyle>
    </a:firstCol>
    <a:lastRow>
      <a:tcTxStyle b="on" i="off">
        <a:font>
          <a:latin typeface="Garamond"/>
          <a:ea typeface="Garamond"/>
          <a:cs typeface="Garamond"/>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Garamond"/>
          <a:ea typeface="Garamond"/>
          <a:cs typeface="Garamond"/>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slide" Target="slides/slide11.xml"/><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slide" Target="slides/slide13.xml"/><Relationship Id="rId44" Type="http://schemas.openxmlformats.org/officeDocument/2006/relationships/font" Target="fonts/RobotoMono-bold.fntdata"/><Relationship Id="rId21" Type="http://schemas.openxmlformats.org/officeDocument/2006/relationships/slide" Target="slides/slide12.xml"/><Relationship Id="rId43" Type="http://schemas.openxmlformats.org/officeDocument/2006/relationships/font" Target="fonts/RobotoMono-regular.fntdata"/><Relationship Id="rId24" Type="http://schemas.openxmlformats.org/officeDocument/2006/relationships/slide" Target="slides/slide15.xml"/><Relationship Id="rId46" Type="http://schemas.openxmlformats.org/officeDocument/2006/relationships/font" Target="fonts/RobotoMono-boldItalic.fntdata"/><Relationship Id="rId23" Type="http://schemas.openxmlformats.org/officeDocument/2006/relationships/slide" Target="slides/slide14.xml"/><Relationship Id="rId45" Type="http://schemas.openxmlformats.org/officeDocument/2006/relationships/font" Target="fonts/RobotoMon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font" Target="fonts/Garamond-regular.fntdata"/><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font" Target="fonts/Garamond-italic.fntdata"/><Relationship Id="rId14" Type="http://schemas.openxmlformats.org/officeDocument/2006/relationships/slide" Target="slides/slide5.xml"/><Relationship Id="rId36" Type="http://schemas.openxmlformats.org/officeDocument/2006/relationships/font" Target="fonts/Garamond-bold.fntdata"/><Relationship Id="rId17" Type="http://schemas.openxmlformats.org/officeDocument/2006/relationships/slide" Target="slides/slide8.xml"/><Relationship Id="rId39" Type="http://schemas.openxmlformats.org/officeDocument/2006/relationships/font" Target="fonts/HelveticaNeueLight-regular.fntdata"/><Relationship Id="rId16" Type="http://schemas.openxmlformats.org/officeDocument/2006/relationships/slide" Target="slides/slide7.xml"/><Relationship Id="rId38" Type="http://schemas.openxmlformats.org/officeDocument/2006/relationships/font" Target="fonts/Garamond-bold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a67339eca_12_2: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3a67339eca_12_2: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3a67339eca_12_2: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951758b9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g23951758b9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3a67339eca_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3a67339eca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a67339eca_0_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the given code, self.dropout is a dropout layer with a dropout probability of 0.5, which means that during training, each neuron in the preceding layer will have a 50% chance of being dropped out. This helps to prevent overfitting and improve the generalization ability of the model.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main advantage of batch normalization is that it can help to overcome the vanishing gradient problem, which can occur in deep neural networks when the gradients become too small during backpropagation, making it difficult for the network to learn. By normalizing the inputs of each layer, batch normalization can help to stabilize the distribution of gradients flowing through the network, making it easier to train deep networks.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addition to improving the stability of the network, batch normalization can also lead to faster training times and improved generalization performance by reducing the dependence of the network on the initial values of the weights and biases. This is because the normalization of the inputs reduces the impact of the scale of the weights and biases on the output of the layer.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batch normalization is a powerful technique for improving the performance and stability of neural networks, particularly in deep learning applications.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424" name="Google Shape;424;g23a67339ec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3951758b95_0_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architecture of ResNet50 consists of several residual blocks, each containing multiple convolutional layers, batch normalization layers, and shortcut connections. The shortcut connections, also called skip connections, enable the network to learn residual functions that help improve gradient flow and alleviate the vanishing gradient problem.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Each residual block in ResNet50 contains two or three convolutional layers with a kernel size of 3x3 and a stride of 1. The first convolutional layer is followed by a batch normalization layer and a ReLU activation function. The second and third convolutional layers (if present) also have batch normalization layers and ReLU activation functions. The shortcut connection is added to the output of the first convolutional layer and is added to the output of the last convolutional layer in the residual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ResNet50 also includes a global average pooling layer and a fully connected layer that produces the final output of the network. The global average pooling layer reduces the spatial dimensions of the feature maps to a single value for each channel. The fully connected layer produces a probability distribution over the classes.</a:t>
            </a:r>
            <a:endParaRPr/>
          </a:p>
        </p:txBody>
      </p:sp>
      <p:sp>
        <p:nvSpPr>
          <p:cNvPr id="431" name="Google Shape;431;g23951758b95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3a67339eca_0_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DenseNet121 architecture consists of four dense blocks, with each block consisting of a number of convolutional layers followed by a batch normalization and a ReLU activation function. The output of each dense block is passed through a transition layer, which consists of a convolutional layer, batch normalization, and a pooling layer. The transition layer reduces the spatial dimensions of the feature maps while increasing the number of feature maps. The final layer of the network is a global average pooling layer, which averages the feature maps and produces a single feature vector, followed by a fully connected layer and a softmax activation function to produce the final classification output.</a:t>
            </a:r>
            <a:endParaRPr/>
          </a:p>
        </p:txBody>
      </p:sp>
      <p:sp>
        <p:nvSpPr>
          <p:cNvPr id="438" name="Google Shape;438;g23a67339ec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3a67339eca_0_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VGG16 architecture is composed of 13 convolutional layers, 5 max-pooling layers, and 3 fully connected layers. The first two convolutional layers have 64 filters, while the remaining convolutional layers have 128, 256, and 512 filters, respectively. The fully connected layers have 4096 units each. The VGG16 architecture is named after its 16 weight layers.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VGG19 architecture is an extension of VGG16 and has 19 weight layers. It has the same basic structure as VGG16, but with more convolutional layers. Specifically, it has 16 convolutional layers, 5 max-pooling layers, and 3 fully connected layers. The additional convolutional layers are inserted between the existing ones, and have 64, 128, 256, and 512 filters, respectively.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Both VGG16 and VGG19 architectures use a fixed-size (224x224) input image, which is then passed through a series of convolutional layers with 3x3 filters and a stride of 1 pixel. Max-pooling layers are inserted after every two convolutional layers to reduce the spatial resolution by a factor of 2. The fully connected layers at the end of the network perform the classification. The VGG architectures use the rectified linear unit (ReLU) activation function, which has been shown to work well in deep neural networks.</a:t>
            </a:r>
            <a:endParaRPr/>
          </a:p>
        </p:txBody>
      </p:sp>
      <p:sp>
        <p:nvSpPr>
          <p:cNvPr id="445" name="Google Shape;445;g23a67339ec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3a67339eca_0_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g23a67339eca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3a67339ec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3a67339ec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Exploding gradients is a problem that can occur during the training of neural networks, particularly deep neural networks. It occurs when the gradients of the loss function with respect to the parameters become very large, causing the weight updates to also become very large. This can cause the weights to overshoot the optimal values, leading to instability in the training process and making it difficult or impossible for the network to converge to a good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problem of exploding gradients can occur in networks that use activation functions with large derivatives, such as the sigmoid function, and in networks with deep architectures, where the gradients can accumulate and become very large. To prevent exploding gradients, techniques such as gradient clipping, weight initialization, and batch normalization can be used. Gradient clipping involves scaling the gradients if their norm exceeds a certain threshold, while weight initialization involves initializing the weights with small values to prevent the gradients from becoming too large. Batch normalization involves normalizing the activations of each layer to have zero mean and unit variance, which can help to stabilize the gradients and improve the training process.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3a67339eca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3a67339eca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3902f84b14_1_16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23902f84b14_1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8ec5454d0_2_1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238ec5454d0_2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3902f84b14_1_14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23902f84b14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3902f84b14_1_15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g23902f84b14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3a67339eca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3a67339eca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3902f84b14_1_17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only a small sample result by training with 5000 images. Report will include results with more training data (25000)</a:t>
            </a:r>
            <a:endParaRPr/>
          </a:p>
        </p:txBody>
      </p:sp>
      <p:sp>
        <p:nvSpPr>
          <p:cNvPr id="512" name="Google Shape;512;g23902f84b14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3a67339ec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3a67339ec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3a67339eca_9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3a67339eca_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a67339ec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3a67339ec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38ec5454d0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38ec5454d0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38ec5454d0_2_1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38ec5454d0_2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8ec5454d0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38ec5454d0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38ec5454d0_0_4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g238ec5454d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3902f84b14_1_13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23902f84b14_1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3a67339ec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3a67339ec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1" l="0" r="52444" t="0"/>
          <a:stretch/>
        </p:blipFill>
        <p:spPr>
          <a:xfrm>
            <a:off x="435892" y="2438299"/>
            <a:ext cx="8272214" cy="2653481"/>
          </a:xfrm>
          <a:prstGeom prst="rect">
            <a:avLst/>
          </a:prstGeom>
          <a:noFill/>
          <a:ln>
            <a:noFill/>
          </a:ln>
        </p:spPr>
      </p:pic>
      <p:sp>
        <p:nvSpPr>
          <p:cNvPr id="58" name="Google Shape;58;p14"/>
          <p:cNvSpPr txBox="1"/>
          <p:nvPr>
            <p:ph type="ctrTitle"/>
          </p:nvPr>
        </p:nvSpPr>
        <p:spPr>
          <a:xfrm>
            <a:off x="435893" y="765323"/>
            <a:ext cx="8245162" cy="110626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2700"/>
              <a:buFont typeface="Garamond"/>
              <a:buNone/>
              <a:defRPr sz="2700">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 type="subTitle"/>
          </p:nvPr>
        </p:nvSpPr>
        <p:spPr>
          <a:xfrm>
            <a:off x="435896" y="1871584"/>
            <a:ext cx="8245160" cy="442741"/>
          </a:xfrm>
          <a:prstGeom prst="rect">
            <a:avLst/>
          </a:prstGeom>
          <a:noFill/>
          <a:ln>
            <a:noFill/>
          </a:ln>
        </p:spPr>
        <p:txBody>
          <a:bodyPr anchorCtr="0" anchor="t" bIns="34275" lIns="68575" spcFirstLastPara="1" rIns="68575" wrap="square" tIns="34275">
            <a:normAutofit/>
          </a:bodyPr>
          <a:lstStyle>
            <a:lvl1pPr lvl="0" algn="l">
              <a:spcBef>
                <a:spcPts val="200"/>
              </a:spcBef>
              <a:spcAft>
                <a:spcPts val="0"/>
              </a:spcAft>
              <a:buSzPts val="1100"/>
              <a:buNone/>
              <a:defRPr sz="1200" cap="none">
                <a:solidFill>
                  <a:schemeClr val="accent1"/>
                </a:solidFill>
              </a:defRPr>
            </a:lvl1pPr>
            <a:lvl2pPr lvl="1" algn="ctr">
              <a:spcBef>
                <a:spcPts val="500"/>
              </a:spcBef>
              <a:spcAft>
                <a:spcPts val="0"/>
              </a:spcAft>
              <a:buSzPts val="1100"/>
              <a:buNone/>
              <a:defRPr>
                <a:solidFill>
                  <a:srgbClr val="888888"/>
                </a:solidFill>
              </a:defRPr>
            </a:lvl2pPr>
            <a:lvl3pPr lvl="2" algn="ctr">
              <a:spcBef>
                <a:spcPts val="500"/>
              </a:spcBef>
              <a:spcAft>
                <a:spcPts val="0"/>
              </a:spcAft>
              <a:buSzPts val="1000"/>
              <a:buNone/>
              <a:defRPr>
                <a:solidFill>
                  <a:srgbClr val="888888"/>
                </a:solidFill>
              </a:defRPr>
            </a:lvl3pPr>
            <a:lvl4pPr lvl="3" algn="ctr">
              <a:spcBef>
                <a:spcPts val="500"/>
              </a:spcBef>
              <a:spcAft>
                <a:spcPts val="0"/>
              </a:spcAft>
              <a:buSzPts val="800"/>
              <a:buNone/>
              <a:defRPr>
                <a:solidFill>
                  <a:srgbClr val="888888"/>
                </a:solidFill>
              </a:defRPr>
            </a:lvl4pPr>
            <a:lvl5pPr lvl="4" algn="ctr">
              <a:spcBef>
                <a:spcPts val="500"/>
              </a:spcBef>
              <a:spcAft>
                <a:spcPts val="0"/>
              </a:spcAft>
              <a:buSzPts val="800"/>
              <a:buNone/>
              <a:defRPr>
                <a:solidFill>
                  <a:srgbClr val="888888"/>
                </a:solidFill>
              </a:defRPr>
            </a:lvl5pPr>
            <a:lvl6pPr lvl="5" algn="ctr">
              <a:spcBef>
                <a:spcPts val="500"/>
              </a:spcBef>
              <a:spcAft>
                <a:spcPts val="0"/>
              </a:spcAft>
              <a:buSzPts val="800"/>
              <a:buNone/>
              <a:defRPr>
                <a:solidFill>
                  <a:srgbClr val="888888"/>
                </a:solidFill>
              </a:defRPr>
            </a:lvl6pPr>
            <a:lvl7pPr lvl="6" algn="ctr">
              <a:spcBef>
                <a:spcPts val="500"/>
              </a:spcBef>
              <a:spcAft>
                <a:spcPts val="0"/>
              </a:spcAft>
              <a:buSzPts val="800"/>
              <a:buNone/>
              <a:defRPr>
                <a:solidFill>
                  <a:srgbClr val="888888"/>
                </a:solidFill>
              </a:defRPr>
            </a:lvl7pPr>
            <a:lvl8pPr lvl="7" algn="ctr">
              <a:spcBef>
                <a:spcPts val="500"/>
              </a:spcBef>
              <a:spcAft>
                <a:spcPts val="0"/>
              </a:spcAft>
              <a:buSzPts val="800"/>
              <a:buNone/>
              <a:defRPr>
                <a:solidFill>
                  <a:srgbClr val="888888"/>
                </a:solidFill>
              </a:defRPr>
            </a:lvl8pPr>
            <a:lvl9pPr lvl="8" algn="ctr">
              <a:spcBef>
                <a:spcPts val="500"/>
              </a:spcBef>
              <a:spcAft>
                <a:spcPts val="500"/>
              </a:spcAft>
              <a:buSzPts val="800"/>
              <a:buNone/>
              <a:defRPr>
                <a:solidFill>
                  <a:srgbClr val="888888"/>
                </a:solidFill>
              </a:defRPr>
            </a:lvl9pPr>
          </a:lstStyle>
          <a:p/>
        </p:txBody>
      </p:sp>
      <p:sp>
        <p:nvSpPr>
          <p:cNvPr id="60" name="Google Shape;60;p14"/>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4"/>
          <p:cNvSpPr/>
          <p:nvPr/>
        </p:nvSpPr>
        <p:spPr>
          <a:xfrm>
            <a:off x="81944" y="3423254"/>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4" name="Shape 64"/>
        <p:cNvGrpSpPr/>
        <p:nvPr/>
      </p:nvGrpSpPr>
      <p:grpSpPr>
        <a:xfrm>
          <a:off x="0" y="0"/>
          <a:ext cx="0" cy="0"/>
          <a:chOff x="0" y="0"/>
          <a:chExt cx="0" cy="0"/>
        </a:xfrm>
      </p:grpSpPr>
      <p:sp>
        <p:nvSpPr>
          <p:cNvPr id="65" name="Google Shape;65;p15"/>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p:nvPr/>
        </p:nvSpPr>
        <p:spPr>
          <a:xfrm>
            <a:off x="0" y="3551738"/>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8" name="Google Shape;68;p15"/>
          <p:cNvSpPr txBox="1"/>
          <p:nvPr>
            <p:ph type="title"/>
          </p:nvPr>
        </p:nvSpPr>
        <p:spPr>
          <a:xfrm>
            <a:off x="1069974" y="3488976"/>
            <a:ext cx="2743743" cy="747826"/>
          </a:xfrm>
          <a:prstGeom prst="rect">
            <a:avLst/>
          </a:prstGeom>
          <a:noFill/>
          <a:ln>
            <a:noFill/>
          </a:ln>
        </p:spPr>
        <p:txBody>
          <a:bodyPr anchorCtr="0" anchor="t" bIns="0" lIns="0" spcFirstLastPara="1" rIns="0" wrap="square" tIns="0">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p:nvPr/>
        </p:nvSpPr>
        <p:spPr>
          <a:xfrm rot="-5400000">
            <a:off x="4100513" y="1549063"/>
            <a:ext cx="952500" cy="9526"/>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200" u="none" cap="none" strike="noStrike">
              <a:solidFill>
                <a:srgbClr val="0433FF"/>
              </a:solidFill>
              <a:latin typeface="Helvetica Neue Light"/>
              <a:ea typeface="Helvetica Neue Light"/>
              <a:cs typeface="Helvetica Neue Light"/>
              <a:sym typeface="Helvetica Neue Light"/>
            </a:endParaRPr>
          </a:p>
        </p:txBody>
      </p:sp>
      <p:sp>
        <p:nvSpPr>
          <p:cNvPr id="70" name="Google Shape;70;p15"/>
          <p:cNvSpPr txBox="1"/>
          <p:nvPr>
            <p:ph idx="1" type="body"/>
          </p:nvPr>
        </p:nvSpPr>
        <p:spPr>
          <a:xfrm>
            <a:off x="4962129" y="0"/>
            <a:ext cx="3746102" cy="5143500"/>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p:cSld name="Content and Image">
    <p:spTree>
      <p:nvGrpSpPr>
        <p:cNvPr id="71" name="Shape 71"/>
        <p:cNvGrpSpPr/>
        <p:nvPr/>
      </p:nvGrpSpPr>
      <p:grpSpPr>
        <a:xfrm>
          <a:off x="0" y="0"/>
          <a:ext cx="0" cy="0"/>
          <a:chOff x="0" y="0"/>
          <a:chExt cx="0" cy="0"/>
        </a:xfrm>
      </p:grpSpPr>
      <p:sp>
        <p:nvSpPr>
          <p:cNvPr id="72" name="Google Shape;72;p16"/>
          <p:cNvSpPr/>
          <p:nvPr>
            <p:ph idx="2" type="pic"/>
          </p:nvPr>
        </p:nvSpPr>
        <p:spPr>
          <a:xfrm>
            <a:off x="0" y="0"/>
            <a:ext cx="4143375" cy="5143500"/>
          </a:xfrm>
          <a:prstGeom prst="rect">
            <a:avLst/>
          </a:prstGeom>
          <a:solidFill>
            <a:schemeClr val="dk2"/>
          </a:solidFill>
          <a:ln>
            <a:noFill/>
          </a:ln>
        </p:spPr>
      </p:sp>
      <p:sp>
        <p:nvSpPr>
          <p:cNvPr id="73" name="Google Shape;73;p16"/>
          <p:cNvSpPr txBox="1"/>
          <p:nvPr>
            <p:ph idx="1" type="body"/>
          </p:nvPr>
        </p:nvSpPr>
        <p:spPr>
          <a:xfrm>
            <a:off x="4667694" y="1418157"/>
            <a:ext cx="4040411" cy="306335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74" name="Google Shape;74;p16"/>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6"/>
          <p:cNvSpPr txBox="1"/>
          <p:nvPr>
            <p:ph type="title"/>
          </p:nvPr>
        </p:nvSpPr>
        <p:spPr>
          <a:xfrm>
            <a:off x="531589" y="526616"/>
            <a:ext cx="4040411" cy="555117"/>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p:nvPr/>
        </p:nvSpPr>
        <p:spPr>
          <a:xfrm>
            <a:off x="1" y="661300"/>
            <a:ext cx="435894"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9" name="Shape 79"/>
        <p:cNvGrpSpPr/>
        <p:nvPr/>
      </p:nvGrpSpPr>
      <p:grpSpPr>
        <a:xfrm>
          <a:off x="0" y="0"/>
          <a:ext cx="0" cy="0"/>
          <a:chOff x="0" y="0"/>
          <a:chExt cx="0" cy="0"/>
        </a:xfrm>
      </p:grpSpPr>
      <p:sp>
        <p:nvSpPr>
          <p:cNvPr id="80" name="Google Shape;80;p17"/>
          <p:cNvSpPr txBox="1"/>
          <p:nvPr>
            <p:ph type="title"/>
          </p:nvPr>
        </p:nvSpPr>
        <p:spPr>
          <a:xfrm>
            <a:off x="435894" y="526617"/>
            <a:ext cx="8272212" cy="555117"/>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 type="body"/>
          </p:nvPr>
        </p:nvSpPr>
        <p:spPr>
          <a:xfrm>
            <a:off x="435894" y="1418157"/>
            <a:ext cx="8272211" cy="306335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82" name="Google Shape;82;p17"/>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7"/>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7"/>
          <p:cNvSpPr/>
          <p:nvPr/>
        </p:nvSpPr>
        <p:spPr>
          <a:xfrm>
            <a:off x="0" y="604904"/>
            <a:ext cx="340201" cy="272283"/>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18"/>
          <p:cNvSpPr/>
          <p:nvPr/>
        </p:nvSpPr>
        <p:spPr>
          <a:xfrm>
            <a:off x="435893" y="3856481"/>
            <a:ext cx="8272211" cy="94412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 name="Google Shape;88;p18"/>
          <p:cNvSpPr txBox="1"/>
          <p:nvPr>
            <p:ph type="title"/>
          </p:nvPr>
        </p:nvSpPr>
        <p:spPr>
          <a:xfrm>
            <a:off x="435895" y="1795463"/>
            <a:ext cx="8272211" cy="16106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3F3F3F"/>
              </a:buClr>
              <a:buSzPts val="2700"/>
              <a:buFont typeface="Garamond"/>
              <a:buNone/>
              <a:defRPr b="0" sz="2700" cap="none">
                <a:solidFill>
                  <a:srgbClr val="3F3F3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 type="body"/>
          </p:nvPr>
        </p:nvSpPr>
        <p:spPr>
          <a:xfrm>
            <a:off x="435894" y="3406063"/>
            <a:ext cx="8272211" cy="45041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SzPts val="1200"/>
              <a:buNone/>
              <a:defRPr sz="1400" cap="none">
                <a:solidFill>
                  <a:schemeClr val="accent1"/>
                </a:solidFill>
              </a:defRPr>
            </a:lvl1pPr>
            <a:lvl2pPr indent="-228600" lvl="1" marL="914400" algn="l">
              <a:spcBef>
                <a:spcPts val="500"/>
              </a:spcBef>
              <a:spcAft>
                <a:spcPts val="0"/>
              </a:spcAft>
              <a:buSzPts val="1200"/>
              <a:buNone/>
              <a:defRPr sz="1400">
                <a:solidFill>
                  <a:srgbClr val="888888"/>
                </a:solidFill>
              </a:defRPr>
            </a:lvl2pPr>
            <a:lvl3pPr indent="-228600" lvl="2" marL="1371600" algn="l">
              <a:spcBef>
                <a:spcPts val="500"/>
              </a:spcBef>
              <a:spcAft>
                <a:spcPts val="0"/>
              </a:spcAft>
              <a:buSzPts val="1100"/>
              <a:buNone/>
              <a:defRPr sz="1200">
                <a:solidFill>
                  <a:srgbClr val="888888"/>
                </a:solidFill>
              </a:defRPr>
            </a:lvl3pPr>
            <a:lvl4pPr indent="-228600" lvl="3" marL="1828800" algn="l">
              <a:spcBef>
                <a:spcPts val="500"/>
              </a:spcBef>
              <a:spcAft>
                <a:spcPts val="0"/>
              </a:spcAft>
              <a:buSzPts val="1000"/>
              <a:buNone/>
              <a:defRPr sz="1100">
                <a:solidFill>
                  <a:srgbClr val="888888"/>
                </a:solidFill>
              </a:defRPr>
            </a:lvl4pPr>
            <a:lvl5pPr indent="-228600" lvl="4" marL="2286000" algn="l">
              <a:spcBef>
                <a:spcPts val="500"/>
              </a:spcBef>
              <a:spcAft>
                <a:spcPts val="0"/>
              </a:spcAft>
              <a:buSzPts val="1000"/>
              <a:buNone/>
              <a:defRPr sz="1100">
                <a:solidFill>
                  <a:srgbClr val="888888"/>
                </a:solidFill>
              </a:defRPr>
            </a:lvl5pPr>
            <a:lvl6pPr indent="-228600" lvl="5" marL="2743200" algn="l">
              <a:spcBef>
                <a:spcPts val="500"/>
              </a:spcBef>
              <a:spcAft>
                <a:spcPts val="0"/>
              </a:spcAft>
              <a:buSzPts val="1000"/>
              <a:buNone/>
              <a:defRPr sz="1100">
                <a:solidFill>
                  <a:srgbClr val="888888"/>
                </a:solidFill>
              </a:defRPr>
            </a:lvl6pPr>
            <a:lvl7pPr indent="-228600" lvl="6" marL="3200400" algn="l">
              <a:spcBef>
                <a:spcPts val="500"/>
              </a:spcBef>
              <a:spcAft>
                <a:spcPts val="0"/>
              </a:spcAft>
              <a:buSzPts val="1000"/>
              <a:buNone/>
              <a:defRPr sz="1100">
                <a:solidFill>
                  <a:srgbClr val="888888"/>
                </a:solidFill>
              </a:defRPr>
            </a:lvl7pPr>
            <a:lvl8pPr indent="-228600" lvl="7" marL="3657600" algn="l">
              <a:spcBef>
                <a:spcPts val="500"/>
              </a:spcBef>
              <a:spcAft>
                <a:spcPts val="0"/>
              </a:spcAft>
              <a:buSzPts val="1000"/>
              <a:buNone/>
              <a:defRPr sz="1100">
                <a:solidFill>
                  <a:srgbClr val="888888"/>
                </a:solidFill>
              </a:defRPr>
            </a:lvl8pPr>
            <a:lvl9pPr indent="-228600" lvl="8" marL="4114800" algn="l">
              <a:spcBef>
                <a:spcPts val="500"/>
              </a:spcBef>
              <a:spcAft>
                <a:spcPts val="500"/>
              </a:spcAft>
              <a:buSzPts val="1000"/>
              <a:buNone/>
              <a:defRPr sz="1100">
                <a:solidFill>
                  <a:srgbClr val="888888"/>
                </a:solidFill>
              </a:defRPr>
            </a:lvl9pPr>
          </a:lstStyle>
          <a:p/>
        </p:txBody>
      </p:sp>
      <p:sp>
        <p:nvSpPr>
          <p:cNvPr id="90" name="Google Shape;90;p18"/>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8"/>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8"/>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8"/>
          <p:cNvSpPr/>
          <p:nvPr/>
        </p:nvSpPr>
        <p:spPr>
          <a:xfrm>
            <a:off x="81944" y="4164022"/>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4" name="Shape 94"/>
        <p:cNvGrpSpPr/>
        <p:nvPr/>
      </p:nvGrpSpPr>
      <p:grpSpPr>
        <a:xfrm>
          <a:off x="0" y="0"/>
          <a:ext cx="0" cy="0"/>
          <a:chOff x="0" y="0"/>
          <a:chExt cx="0" cy="0"/>
        </a:xfrm>
      </p:grpSpPr>
      <p:sp>
        <p:nvSpPr>
          <p:cNvPr id="95" name="Google Shape;95;p19"/>
          <p:cNvSpPr txBox="1"/>
          <p:nvPr>
            <p:ph idx="1" type="body"/>
          </p:nvPr>
        </p:nvSpPr>
        <p:spPr>
          <a:xfrm>
            <a:off x="435895" y="1467293"/>
            <a:ext cx="2897412" cy="3350642"/>
          </a:xfrm>
          <a:prstGeom prst="rect">
            <a:avLst/>
          </a:prstGeom>
          <a:noFill/>
          <a:ln>
            <a:noFill/>
          </a:ln>
        </p:spPr>
        <p:txBody>
          <a:bodyPr anchorCtr="0" anchor="t" bIns="34275" lIns="68575" spcFirstLastPara="1" rIns="68575" wrap="square" tIns="34275">
            <a:normAutofit/>
          </a:bodyPr>
          <a:lstStyle>
            <a:lvl1pPr indent="-298450" lvl="0" marL="457200" algn="l">
              <a:spcBef>
                <a:spcPts val="200"/>
              </a:spcBef>
              <a:spcAft>
                <a:spcPts val="0"/>
              </a:spcAft>
              <a:buSzPts val="1100"/>
              <a:buChar char="◼"/>
              <a:defRPr sz="1200"/>
            </a:lvl1pPr>
            <a:lvl2pPr indent="-292100" lvl="1" marL="914400" algn="l">
              <a:spcBef>
                <a:spcPts val="500"/>
              </a:spcBef>
              <a:spcAft>
                <a:spcPts val="0"/>
              </a:spcAft>
              <a:buSzPts val="1000"/>
              <a:buChar char="◼"/>
              <a:defRPr sz="1100"/>
            </a:lvl2pPr>
            <a:lvl3pPr indent="-279400" lvl="2" marL="1371600" algn="l">
              <a:spcBef>
                <a:spcPts val="500"/>
              </a:spcBef>
              <a:spcAft>
                <a:spcPts val="0"/>
              </a:spcAft>
              <a:buSzPts val="800"/>
              <a:buChar char="◼"/>
              <a:defRPr sz="900"/>
            </a:lvl3pPr>
            <a:lvl4pPr indent="-279400" lvl="3" marL="1828800" algn="l">
              <a:spcBef>
                <a:spcPts val="500"/>
              </a:spcBef>
              <a:spcAft>
                <a:spcPts val="0"/>
              </a:spcAft>
              <a:buSzPts val="800"/>
              <a:buChar char="◼"/>
              <a:defRPr sz="800"/>
            </a:lvl4pPr>
            <a:lvl5pPr indent="-279400" lvl="4" marL="2286000" algn="l">
              <a:spcBef>
                <a:spcPts val="500"/>
              </a:spcBef>
              <a:spcAft>
                <a:spcPts val="0"/>
              </a:spcAft>
              <a:buSzPts val="800"/>
              <a:buChar char="◼"/>
              <a:defRPr sz="800"/>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96" name="Google Shape;96;p19"/>
          <p:cNvSpPr txBox="1"/>
          <p:nvPr>
            <p:ph idx="2" type="body"/>
          </p:nvPr>
        </p:nvSpPr>
        <p:spPr>
          <a:xfrm>
            <a:off x="3520199" y="1467293"/>
            <a:ext cx="5187908" cy="3350642"/>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97" name="Google Shape;97;p19"/>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9"/>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9"/>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9"/>
          <p:cNvSpPr txBox="1"/>
          <p:nvPr>
            <p:ph type="title"/>
          </p:nvPr>
        </p:nvSpPr>
        <p:spPr>
          <a:xfrm>
            <a:off x="435894" y="526617"/>
            <a:ext cx="8272212" cy="555117"/>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9"/>
          <p:cNvSpPr/>
          <p:nvPr/>
        </p:nvSpPr>
        <p:spPr>
          <a:xfrm>
            <a:off x="0" y="604904"/>
            <a:ext cx="340201" cy="272283"/>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2" name="Shape 102"/>
        <p:cNvGrpSpPr/>
        <p:nvPr/>
      </p:nvGrpSpPr>
      <p:grpSpPr>
        <a:xfrm>
          <a:off x="0" y="0"/>
          <a:ext cx="0" cy="0"/>
          <a:chOff x="0" y="0"/>
          <a:chExt cx="0" cy="0"/>
        </a:xfrm>
      </p:grpSpPr>
      <p:sp>
        <p:nvSpPr>
          <p:cNvPr id="103" name="Google Shape;103;p20"/>
          <p:cNvSpPr txBox="1"/>
          <p:nvPr>
            <p:ph idx="1" type="body"/>
          </p:nvPr>
        </p:nvSpPr>
        <p:spPr>
          <a:xfrm>
            <a:off x="435894" y="2135914"/>
            <a:ext cx="3568112" cy="418338"/>
          </a:xfrm>
          <a:prstGeom prst="rect">
            <a:avLst/>
          </a:prstGeom>
          <a:noFill/>
          <a:ln>
            <a:noFill/>
          </a:ln>
        </p:spPr>
        <p:txBody>
          <a:bodyPr anchorCtr="0" anchor="ctr" bIns="34275" lIns="68575" spcFirstLastPara="1" rIns="68575" wrap="square" tIns="34275">
            <a:noAutofit/>
          </a:bodyPr>
          <a:lstStyle>
            <a:lvl1pPr indent="-228600" lvl="0" marL="457200" algn="ctr">
              <a:spcBef>
                <a:spcPts val="400"/>
              </a:spcBef>
              <a:spcAft>
                <a:spcPts val="0"/>
              </a:spcAft>
              <a:buSzPts val="1900"/>
              <a:buNone/>
              <a:defRPr b="0" sz="2100" cap="none">
                <a:solidFill>
                  <a:schemeClr val="accent1"/>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104" name="Google Shape;104;p20"/>
          <p:cNvSpPr txBox="1"/>
          <p:nvPr>
            <p:ph idx="2" type="body"/>
          </p:nvPr>
        </p:nvSpPr>
        <p:spPr>
          <a:xfrm>
            <a:off x="435896" y="2642285"/>
            <a:ext cx="3568109" cy="1598624"/>
          </a:xfrm>
          <a:prstGeom prst="rect">
            <a:avLst/>
          </a:prstGeom>
          <a:noFill/>
          <a:ln>
            <a:noFill/>
          </a:ln>
        </p:spPr>
        <p:txBody>
          <a:bodyPr anchorCtr="0" anchor="t" bIns="34275" lIns="68575" spcFirstLastPara="1" rIns="68575" wrap="square" tIns="34275">
            <a:normAutofit/>
          </a:bodyPr>
          <a:lstStyle>
            <a:lvl1pPr indent="-304800" lvl="0" marL="457200" algn="ctr">
              <a:spcBef>
                <a:spcPts val="300"/>
              </a:spcBef>
              <a:spcAft>
                <a:spcPts val="0"/>
              </a:spcAft>
              <a:buSzPts val="1200"/>
              <a:buChar char="◼"/>
              <a:defRPr/>
            </a:lvl1pPr>
            <a:lvl2pPr indent="-298450" lvl="1" marL="914400" algn="ctr">
              <a:spcBef>
                <a:spcPts val="500"/>
              </a:spcBef>
              <a:spcAft>
                <a:spcPts val="0"/>
              </a:spcAft>
              <a:buSzPts val="1100"/>
              <a:buChar char="◼"/>
              <a:defRPr/>
            </a:lvl2pPr>
            <a:lvl3pPr indent="-292100" lvl="2" marL="1371600" algn="ctr">
              <a:spcBef>
                <a:spcPts val="500"/>
              </a:spcBef>
              <a:spcAft>
                <a:spcPts val="0"/>
              </a:spcAft>
              <a:buSzPts val="1000"/>
              <a:buChar char="◼"/>
              <a:defRPr/>
            </a:lvl3pPr>
            <a:lvl4pPr indent="-279400" lvl="3" marL="1828800" algn="ctr">
              <a:spcBef>
                <a:spcPts val="500"/>
              </a:spcBef>
              <a:spcAft>
                <a:spcPts val="0"/>
              </a:spcAft>
              <a:buSzPts val="800"/>
              <a:buChar char="◼"/>
              <a:defRPr/>
            </a:lvl4pPr>
            <a:lvl5pPr indent="-279400" lvl="4" marL="2286000" algn="ctr">
              <a:spcBef>
                <a:spcPts val="500"/>
              </a:spcBef>
              <a:spcAft>
                <a:spcPts val="0"/>
              </a:spcAft>
              <a:buSzPts val="8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05" name="Google Shape;105;p20"/>
          <p:cNvSpPr txBox="1"/>
          <p:nvPr>
            <p:ph idx="3" type="body"/>
          </p:nvPr>
        </p:nvSpPr>
        <p:spPr>
          <a:xfrm>
            <a:off x="4953002" y="2135915"/>
            <a:ext cx="3568112" cy="415030"/>
          </a:xfrm>
          <a:prstGeom prst="rect">
            <a:avLst/>
          </a:prstGeom>
          <a:noFill/>
          <a:ln>
            <a:noFill/>
          </a:ln>
        </p:spPr>
        <p:txBody>
          <a:bodyPr anchorCtr="0" anchor="ctr" bIns="34275" lIns="68575" spcFirstLastPara="1" rIns="68575" wrap="square" tIns="34275">
            <a:noAutofit/>
          </a:bodyPr>
          <a:lstStyle>
            <a:lvl1pPr indent="-228600" lvl="0" marL="457200" marR="0" algn="ctr">
              <a:lnSpc>
                <a:spcPct val="100000"/>
              </a:lnSpc>
              <a:spcBef>
                <a:spcPts val="400"/>
              </a:spcBef>
              <a:spcAft>
                <a:spcPts val="0"/>
              </a:spcAft>
              <a:buClr>
                <a:schemeClr val="accent1"/>
              </a:buClr>
              <a:buSzPts val="1900"/>
              <a:buFont typeface="Noto Sans Symbols"/>
              <a:buNone/>
              <a:defRPr b="0" sz="2100" cap="none">
                <a:solidFill>
                  <a:schemeClr val="accent1"/>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106" name="Google Shape;106;p20"/>
          <p:cNvSpPr txBox="1"/>
          <p:nvPr>
            <p:ph idx="4" type="body"/>
          </p:nvPr>
        </p:nvSpPr>
        <p:spPr>
          <a:xfrm>
            <a:off x="4953001" y="2642285"/>
            <a:ext cx="3568113" cy="1598624"/>
          </a:xfrm>
          <a:prstGeom prst="rect">
            <a:avLst/>
          </a:prstGeom>
          <a:noFill/>
          <a:ln>
            <a:noFill/>
          </a:ln>
        </p:spPr>
        <p:txBody>
          <a:bodyPr anchorCtr="0" anchor="t" bIns="34275" lIns="68575" spcFirstLastPara="1" rIns="68575" wrap="square" tIns="34275">
            <a:normAutofit/>
          </a:bodyPr>
          <a:lstStyle>
            <a:lvl1pPr indent="-304800" lvl="0" marL="457200" algn="ctr">
              <a:spcBef>
                <a:spcPts val="300"/>
              </a:spcBef>
              <a:spcAft>
                <a:spcPts val="0"/>
              </a:spcAft>
              <a:buSzPts val="1200"/>
              <a:buChar char="◼"/>
              <a:defRPr/>
            </a:lvl1pPr>
            <a:lvl2pPr indent="-298450" lvl="1" marL="914400" algn="ctr">
              <a:spcBef>
                <a:spcPts val="500"/>
              </a:spcBef>
              <a:spcAft>
                <a:spcPts val="0"/>
              </a:spcAft>
              <a:buSzPts val="1100"/>
              <a:buChar char="◼"/>
              <a:defRPr/>
            </a:lvl2pPr>
            <a:lvl3pPr indent="-292100" lvl="2" marL="1371600" algn="ctr">
              <a:spcBef>
                <a:spcPts val="500"/>
              </a:spcBef>
              <a:spcAft>
                <a:spcPts val="0"/>
              </a:spcAft>
              <a:buSzPts val="1000"/>
              <a:buChar char="◼"/>
              <a:defRPr/>
            </a:lvl3pPr>
            <a:lvl4pPr indent="-279400" lvl="3" marL="1828800" algn="ctr">
              <a:spcBef>
                <a:spcPts val="500"/>
              </a:spcBef>
              <a:spcAft>
                <a:spcPts val="0"/>
              </a:spcAft>
              <a:buSzPts val="800"/>
              <a:buChar char="◼"/>
              <a:defRPr/>
            </a:lvl4pPr>
            <a:lvl5pPr indent="-279400" lvl="4" marL="2286000" algn="ctr">
              <a:spcBef>
                <a:spcPts val="500"/>
              </a:spcBef>
              <a:spcAft>
                <a:spcPts val="0"/>
              </a:spcAft>
              <a:buSzPts val="8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07" name="Google Shape;107;p20"/>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0"/>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0"/>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0"/>
          <p:cNvSpPr txBox="1"/>
          <p:nvPr>
            <p:ph type="title"/>
          </p:nvPr>
        </p:nvSpPr>
        <p:spPr>
          <a:xfrm>
            <a:off x="435894" y="526617"/>
            <a:ext cx="8272212" cy="555117"/>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0"/>
          <p:cNvSpPr/>
          <p:nvPr/>
        </p:nvSpPr>
        <p:spPr>
          <a:xfrm>
            <a:off x="0" y="604904"/>
            <a:ext cx="340201" cy="272283"/>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grpSp>
        <p:nvGrpSpPr>
          <p:cNvPr id="112" name="Google Shape;112;p20"/>
          <p:cNvGrpSpPr/>
          <p:nvPr/>
        </p:nvGrpSpPr>
        <p:grpSpPr>
          <a:xfrm>
            <a:off x="4097502" y="1688168"/>
            <a:ext cx="762001" cy="2879415"/>
            <a:chOff x="5510085" y="2250891"/>
            <a:chExt cx="1016001" cy="3839220"/>
          </a:xfrm>
        </p:grpSpPr>
        <p:cxnSp>
          <p:nvCxnSpPr>
            <p:cNvPr id="113" name="Google Shape;113;p20"/>
            <p:cNvCxnSpPr/>
            <p:nvPr/>
          </p:nvCxnSpPr>
          <p:spPr>
            <a:xfrm>
              <a:off x="6018085" y="2340176"/>
              <a:ext cx="0" cy="3749935"/>
            </a:xfrm>
            <a:prstGeom prst="straightConnector1">
              <a:avLst/>
            </a:prstGeom>
            <a:noFill/>
            <a:ln cap="rnd" cmpd="sng" w="12700">
              <a:solidFill>
                <a:schemeClr val="dk1"/>
              </a:solidFill>
              <a:prstDash val="solid"/>
              <a:round/>
              <a:headEnd len="sm" w="sm" type="none"/>
              <a:tailEnd len="sm" w="sm" type="none"/>
            </a:ln>
          </p:spPr>
        </p:cxnSp>
        <p:sp>
          <p:nvSpPr>
            <p:cNvPr id="114" name="Google Shape;114;p20"/>
            <p:cNvSpPr/>
            <p:nvPr/>
          </p:nvSpPr>
          <p:spPr>
            <a:xfrm>
              <a:off x="5510085" y="2250891"/>
              <a:ext cx="1016001" cy="38100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rPr lang="en" sz="1200">
                  <a:solidFill>
                    <a:srgbClr val="FFFFFF"/>
                  </a:solidFill>
                  <a:latin typeface="Helvetica Neue Light"/>
                  <a:ea typeface="Helvetica Neue Light"/>
                  <a:cs typeface="Helvetica Neue Light"/>
                  <a:sym typeface="Helvetica Neue Light"/>
                </a:rPr>
                <a:t>VS</a:t>
              </a:r>
              <a:endParaRPr sz="110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5" name="Shape 115"/>
        <p:cNvGrpSpPr/>
        <p:nvPr/>
      </p:nvGrpSpPr>
      <p:grpSpPr>
        <a:xfrm>
          <a:off x="0" y="0"/>
          <a:ext cx="0" cy="0"/>
          <a:chOff x="0" y="0"/>
          <a:chExt cx="0" cy="0"/>
        </a:xfrm>
      </p:grpSpPr>
      <p:sp>
        <p:nvSpPr>
          <p:cNvPr id="116" name="Google Shape;116;p21"/>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1"/>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1"/>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1"/>
          <p:cNvSpPr txBox="1"/>
          <p:nvPr>
            <p:ph type="title"/>
          </p:nvPr>
        </p:nvSpPr>
        <p:spPr>
          <a:xfrm>
            <a:off x="435894" y="526617"/>
            <a:ext cx="8272212" cy="555117"/>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1"/>
          <p:cNvSpPr/>
          <p:nvPr/>
        </p:nvSpPr>
        <p:spPr>
          <a:xfrm>
            <a:off x="0" y="604904"/>
            <a:ext cx="340201" cy="272283"/>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22"/>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2"/>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2"/>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rrow Content Large Image">
  <p:cSld name="Narrow Content Large Image">
    <p:spTree>
      <p:nvGrpSpPr>
        <p:cNvPr id="125" name="Shape 125"/>
        <p:cNvGrpSpPr/>
        <p:nvPr/>
      </p:nvGrpSpPr>
      <p:grpSpPr>
        <a:xfrm>
          <a:off x="0" y="0"/>
          <a:ext cx="0" cy="0"/>
          <a:chOff x="0" y="0"/>
          <a:chExt cx="0" cy="0"/>
        </a:xfrm>
      </p:grpSpPr>
      <p:sp>
        <p:nvSpPr>
          <p:cNvPr id="126" name="Google Shape;126;p23"/>
          <p:cNvSpPr/>
          <p:nvPr>
            <p:ph idx="2" type="pic"/>
          </p:nvPr>
        </p:nvSpPr>
        <p:spPr>
          <a:xfrm>
            <a:off x="3886199" y="0"/>
            <a:ext cx="5257800" cy="5143500"/>
          </a:xfrm>
          <a:prstGeom prst="rect">
            <a:avLst/>
          </a:prstGeom>
          <a:solidFill>
            <a:schemeClr val="dk2"/>
          </a:solidFill>
          <a:ln>
            <a:noFill/>
          </a:ln>
        </p:spPr>
      </p:sp>
      <p:sp>
        <p:nvSpPr>
          <p:cNvPr id="127" name="Google Shape;127;p23"/>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3"/>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3"/>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3"/>
          <p:cNvSpPr/>
          <p:nvPr/>
        </p:nvSpPr>
        <p:spPr>
          <a:xfrm>
            <a:off x="3505199" y="1679546"/>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31" name="Google Shape;131;p23"/>
          <p:cNvSpPr/>
          <p:nvPr/>
        </p:nvSpPr>
        <p:spPr>
          <a:xfrm>
            <a:off x="435894" y="656872"/>
            <a:ext cx="1905001" cy="19050"/>
          </a:xfrm>
          <a:prstGeom prst="rect">
            <a:avLst/>
          </a:prstGeom>
          <a:solidFill>
            <a:srgbClr val="24282B"/>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400">
              <a:solidFill>
                <a:schemeClr val="dk1"/>
              </a:solidFill>
              <a:latin typeface="Garamond"/>
              <a:ea typeface="Garamond"/>
              <a:cs typeface="Garamond"/>
              <a:sym typeface="Garamond"/>
            </a:endParaRPr>
          </a:p>
        </p:txBody>
      </p:sp>
      <p:sp>
        <p:nvSpPr>
          <p:cNvPr id="132" name="Google Shape;132;p23"/>
          <p:cNvSpPr txBox="1"/>
          <p:nvPr>
            <p:ph idx="1" type="body"/>
          </p:nvPr>
        </p:nvSpPr>
        <p:spPr>
          <a:xfrm>
            <a:off x="435895" y="2040477"/>
            <a:ext cx="2897412" cy="2725738"/>
          </a:xfrm>
          <a:prstGeom prst="rect">
            <a:avLst/>
          </a:prstGeom>
          <a:noFill/>
          <a:ln>
            <a:noFill/>
          </a:ln>
        </p:spPr>
        <p:txBody>
          <a:bodyPr anchorCtr="0" anchor="t" bIns="34275" lIns="68575" spcFirstLastPara="1" rIns="68575" wrap="square" tIns="34275">
            <a:normAutofit/>
          </a:bodyPr>
          <a:lstStyle>
            <a:lvl1pPr indent="-298450" lvl="0" marL="457200" algn="l">
              <a:spcBef>
                <a:spcPts val="200"/>
              </a:spcBef>
              <a:spcAft>
                <a:spcPts val="0"/>
              </a:spcAft>
              <a:buSzPts val="1100"/>
              <a:buChar char="◼"/>
              <a:defRPr sz="1200"/>
            </a:lvl1pPr>
            <a:lvl2pPr indent="-292100" lvl="1" marL="914400" algn="l">
              <a:spcBef>
                <a:spcPts val="500"/>
              </a:spcBef>
              <a:spcAft>
                <a:spcPts val="0"/>
              </a:spcAft>
              <a:buSzPts val="1000"/>
              <a:buChar char="◼"/>
              <a:defRPr sz="1100"/>
            </a:lvl2pPr>
            <a:lvl3pPr indent="-279400" lvl="2" marL="1371600" algn="l">
              <a:spcBef>
                <a:spcPts val="500"/>
              </a:spcBef>
              <a:spcAft>
                <a:spcPts val="0"/>
              </a:spcAft>
              <a:buSzPts val="800"/>
              <a:buChar char="◼"/>
              <a:defRPr sz="900"/>
            </a:lvl3pPr>
            <a:lvl4pPr indent="-279400" lvl="3" marL="1828800" algn="l">
              <a:spcBef>
                <a:spcPts val="500"/>
              </a:spcBef>
              <a:spcAft>
                <a:spcPts val="0"/>
              </a:spcAft>
              <a:buSzPts val="800"/>
              <a:buChar char="◼"/>
              <a:defRPr sz="800"/>
            </a:lvl4pPr>
            <a:lvl5pPr indent="-279400" lvl="4" marL="2286000" algn="l">
              <a:spcBef>
                <a:spcPts val="500"/>
              </a:spcBef>
              <a:spcAft>
                <a:spcPts val="0"/>
              </a:spcAft>
              <a:buSzPts val="800"/>
              <a:buChar char="◼"/>
              <a:defRPr sz="800"/>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33" name="Google Shape;133;p23"/>
          <p:cNvSpPr txBox="1"/>
          <p:nvPr>
            <p:ph type="title"/>
          </p:nvPr>
        </p:nvSpPr>
        <p:spPr>
          <a:xfrm>
            <a:off x="435894" y="978495"/>
            <a:ext cx="2897412" cy="1061982"/>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p:cSld name="Contact Us">
    <p:spTree>
      <p:nvGrpSpPr>
        <p:cNvPr id="134" name="Shape 134"/>
        <p:cNvGrpSpPr/>
        <p:nvPr/>
      </p:nvGrpSpPr>
      <p:grpSpPr>
        <a:xfrm>
          <a:off x="0" y="0"/>
          <a:ext cx="0" cy="0"/>
          <a:chOff x="0" y="0"/>
          <a:chExt cx="0" cy="0"/>
        </a:xfrm>
      </p:grpSpPr>
      <p:sp>
        <p:nvSpPr>
          <p:cNvPr id="135" name="Google Shape;135;p24"/>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4"/>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4"/>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4"/>
          <p:cNvSpPr/>
          <p:nvPr/>
        </p:nvSpPr>
        <p:spPr>
          <a:xfrm rot="-5400000">
            <a:off x="2714551" y="1802130"/>
            <a:ext cx="952501" cy="9526"/>
          </a:xfrm>
          <a:prstGeom prst="rect">
            <a:avLst/>
          </a:prstGeom>
          <a:solidFill>
            <a:srgbClr val="11111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chemeClr val="dk1"/>
              </a:solidFill>
              <a:latin typeface="Garamond"/>
              <a:ea typeface="Garamond"/>
              <a:cs typeface="Garamond"/>
              <a:sym typeface="Garamond"/>
            </a:endParaRPr>
          </a:p>
        </p:txBody>
      </p:sp>
      <p:sp>
        <p:nvSpPr>
          <p:cNvPr id="139" name="Google Shape;139;p24"/>
          <p:cNvSpPr/>
          <p:nvPr>
            <p:ph idx="2" type="pic"/>
          </p:nvPr>
        </p:nvSpPr>
        <p:spPr>
          <a:xfrm>
            <a:off x="729854" y="688096"/>
            <a:ext cx="1653778" cy="3742220"/>
          </a:xfrm>
          <a:prstGeom prst="rect">
            <a:avLst/>
          </a:prstGeom>
          <a:solidFill>
            <a:schemeClr val="dk2"/>
          </a:solidFill>
          <a:ln>
            <a:noFill/>
          </a:ln>
        </p:spPr>
      </p:sp>
      <p:sp>
        <p:nvSpPr>
          <p:cNvPr id="140" name="Google Shape;140;p24"/>
          <p:cNvSpPr/>
          <p:nvPr/>
        </p:nvSpPr>
        <p:spPr>
          <a:xfrm>
            <a:off x="573067" y="3618445"/>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41" name="Google Shape;141;p24"/>
          <p:cNvSpPr txBox="1"/>
          <p:nvPr>
            <p:ph type="title"/>
          </p:nvPr>
        </p:nvSpPr>
        <p:spPr>
          <a:xfrm>
            <a:off x="3186038" y="2209144"/>
            <a:ext cx="2209121" cy="1209901"/>
          </a:xfrm>
          <a:prstGeom prst="rect">
            <a:avLst/>
          </a:prstGeom>
          <a:noFill/>
          <a:ln>
            <a:noFill/>
          </a:ln>
        </p:spPr>
        <p:txBody>
          <a:bodyPr anchorCtr="0" anchor="b" bIns="0" lIns="0" spcFirstLastPara="1" rIns="0" wrap="square" tIns="0">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4"/>
          <p:cNvSpPr txBox="1"/>
          <p:nvPr>
            <p:ph idx="1" type="body"/>
          </p:nvPr>
        </p:nvSpPr>
        <p:spPr>
          <a:xfrm>
            <a:off x="5554266" y="1503760"/>
            <a:ext cx="3382565" cy="302061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143" name="Shape 143"/>
        <p:cNvGrpSpPr/>
        <p:nvPr/>
      </p:nvGrpSpPr>
      <p:grpSpPr>
        <a:xfrm>
          <a:off x="0" y="0"/>
          <a:ext cx="0" cy="0"/>
          <a:chOff x="0" y="0"/>
          <a:chExt cx="0" cy="0"/>
        </a:xfrm>
      </p:grpSpPr>
      <p:sp>
        <p:nvSpPr>
          <p:cNvPr id="144" name="Google Shape;144;p25"/>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5"/>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5"/>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5"/>
          <p:cNvSpPr/>
          <p:nvPr>
            <p:ph idx="2" type="pic"/>
          </p:nvPr>
        </p:nvSpPr>
        <p:spPr>
          <a:xfrm>
            <a:off x="7596231" y="538163"/>
            <a:ext cx="1547701" cy="3714751"/>
          </a:xfrm>
          <a:prstGeom prst="rect">
            <a:avLst/>
          </a:prstGeom>
          <a:solidFill>
            <a:schemeClr val="dk2"/>
          </a:solidFill>
          <a:ln>
            <a:noFill/>
          </a:ln>
        </p:spPr>
      </p:sp>
      <p:sp>
        <p:nvSpPr>
          <p:cNvPr id="148" name="Google Shape;148;p25"/>
          <p:cNvSpPr/>
          <p:nvPr>
            <p:ph idx="3" type="pic"/>
          </p:nvPr>
        </p:nvSpPr>
        <p:spPr>
          <a:xfrm>
            <a:off x="955843" y="2376488"/>
            <a:ext cx="2525396" cy="2767013"/>
          </a:xfrm>
          <a:prstGeom prst="rect">
            <a:avLst/>
          </a:prstGeom>
          <a:solidFill>
            <a:schemeClr val="dk2"/>
          </a:solidFill>
          <a:ln>
            <a:noFill/>
          </a:ln>
        </p:spPr>
      </p:sp>
      <p:sp>
        <p:nvSpPr>
          <p:cNvPr id="149" name="Google Shape;149;p25"/>
          <p:cNvSpPr/>
          <p:nvPr>
            <p:ph idx="4" type="pic"/>
          </p:nvPr>
        </p:nvSpPr>
        <p:spPr>
          <a:xfrm>
            <a:off x="955843" y="0"/>
            <a:ext cx="2525396" cy="2000250"/>
          </a:xfrm>
          <a:prstGeom prst="rect">
            <a:avLst/>
          </a:prstGeom>
          <a:solidFill>
            <a:schemeClr val="dk2"/>
          </a:solidFill>
          <a:ln>
            <a:noFill/>
          </a:ln>
        </p:spPr>
      </p:sp>
      <p:sp>
        <p:nvSpPr>
          <p:cNvPr id="150" name="Google Shape;150;p25"/>
          <p:cNvSpPr/>
          <p:nvPr/>
        </p:nvSpPr>
        <p:spPr>
          <a:xfrm>
            <a:off x="574842" y="3617063"/>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51" name="Google Shape;151;p25"/>
          <p:cNvSpPr/>
          <p:nvPr/>
        </p:nvSpPr>
        <p:spPr>
          <a:xfrm>
            <a:off x="7119980" y="2176463"/>
            <a:ext cx="952501"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chemeClr val="dk1"/>
              </a:solidFill>
              <a:latin typeface="Garamond"/>
              <a:ea typeface="Garamond"/>
              <a:cs typeface="Garamond"/>
              <a:sym typeface="Garamond"/>
            </a:endParaRPr>
          </a:p>
        </p:txBody>
      </p:sp>
      <p:sp>
        <p:nvSpPr>
          <p:cNvPr id="152" name="Google Shape;152;p25"/>
          <p:cNvSpPr/>
          <p:nvPr/>
        </p:nvSpPr>
        <p:spPr>
          <a:xfrm rot="-5400000">
            <a:off x="2639722" y="1704975"/>
            <a:ext cx="952501"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chemeClr val="dk1"/>
              </a:solidFill>
              <a:latin typeface="Garamond"/>
              <a:ea typeface="Garamond"/>
              <a:cs typeface="Garamond"/>
              <a:sym typeface="Garamond"/>
            </a:endParaRPr>
          </a:p>
        </p:txBody>
      </p:sp>
      <p:sp>
        <p:nvSpPr>
          <p:cNvPr id="153" name="Google Shape;153;p25"/>
          <p:cNvSpPr txBox="1"/>
          <p:nvPr>
            <p:ph type="title"/>
          </p:nvPr>
        </p:nvSpPr>
        <p:spPr>
          <a:xfrm>
            <a:off x="4614363" y="2614500"/>
            <a:ext cx="2743743" cy="1209901"/>
          </a:xfrm>
          <a:prstGeom prst="rect">
            <a:avLst/>
          </a:prstGeom>
          <a:noFill/>
          <a:ln>
            <a:noFill/>
          </a:ln>
        </p:spPr>
        <p:txBody>
          <a:bodyPr anchorCtr="0" anchor="ctr" bIns="0" lIns="0" spcFirstLastPara="1" rIns="0" wrap="square" tIns="0">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154" name="Shape 154"/>
        <p:cNvGrpSpPr/>
        <p:nvPr/>
      </p:nvGrpSpPr>
      <p:grpSpPr>
        <a:xfrm>
          <a:off x="0" y="0"/>
          <a:ext cx="0" cy="0"/>
          <a:chOff x="0" y="0"/>
          <a:chExt cx="0" cy="0"/>
        </a:xfrm>
      </p:grpSpPr>
      <p:sp>
        <p:nvSpPr>
          <p:cNvPr id="155" name="Google Shape;155;p26"/>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6"/>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26"/>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6"/>
          <p:cNvSpPr/>
          <p:nvPr/>
        </p:nvSpPr>
        <p:spPr>
          <a:xfrm>
            <a:off x="3912156" y="-1"/>
            <a:ext cx="5231845" cy="5143501"/>
          </a:xfrm>
          <a:prstGeom prst="rect">
            <a:avLst/>
          </a:prstGeom>
          <a:solidFill>
            <a:schemeClr val="dk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chemeClr val="dk1"/>
              </a:solidFill>
              <a:latin typeface="Garamond"/>
              <a:ea typeface="Garamond"/>
              <a:cs typeface="Garamond"/>
              <a:sym typeface="Garamond"/>
            </a:endParaRPr>
          </a:p>
        </p:txBody>
      </p:sp>
      <p:sp>
        <p:nvSpPr>
          <p:cNvPr id="159" name="Google Shape;159;p26"/>
          <p:cNvSpPr/>
          <p:nvPr/>
        </p:nvSpPr>
        <p:spPr>
          <a:xfrm rot="-5400000">
            <a:off x="598487" y="2205037"/>
            <a:ext cx="952501"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chemeClr val="dk1"/>
              </a:solidFill>
              <a:latin typeface="Garamond"/>
              <a:ea typeface="Garamond"/>
              <a:cs typeface="Garamond"/>
              <a:sym typeface="Garamond"/>
            </a:endParaRPr>
          </a:p>
        </p:txBody>
      </p:sp>
      <p:sp>
        <p:nvSpPr>
          <p:cNvPr id="160" name="Google Shape;160;p26"/>
          <p:cNvSpPr/>
          <p:nvPr/>
        </p:nvSpPr>
        <p:spPr>
          <a:xfrm>
            <a:off x="3505199" y="453032"/>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61" name="Google Shape;161;p26"/>
          <p:cNvSpPr txBox="1"/>
          <p:nvPr>
            <p:ph type="title"/>
          </p:nvPr>
        </p:nvSpPr>
        <p:spPr>
          <a:xfrm>
            <a:off x="1069974" y="3026902"/>
            <a:ext cx="2743743" cy="1209901"/>
          </a:xfrm>
          <a:prstGeom prst="rect">
            <a:avLst/>
          </a:prstGeom>
          <a:noFill/>
          <a:ln>
            <a:noFill/>
          </a:ln>
        </p:spPr>
        <p:txBody>
          <a:bodyPr anchorCtr="0" anchor="b" bIns="0" lIns="0" spcFirstLastPara="1" rIns="0" wrap="square" tIns="0">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6"/>
          <p:cNvSpPr txBox="1"/>
          <p:nvPr>
            <p:ph idx="1" type="body"/>
          </p:nvPr>
        </p:nvSpPr>
        <p:spPr>
          <a:xfrm>
            <a:off x="4512517" y="658633"/>
            <a:ext cx="4006331" cy="3938860"/>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spTree>
      <p:nvGrpSpPr>
        <p:cNvPr id="163" name="Shape 163"/>
        <p:cNvGrpSpPr/>
        <p:nvPr/>
      </p:nvGrpSpPr>
      <p:grpSpPr>
        <a:xfrm>
          <a:off x="0" y="0"/>
          <a:ext cx="0" cy="0"/>
          <a:chOff x="0" y="0"/>
          <a:chExt cx="0" cy="0"/>
        </a:xfrm>
      </p:grpSpPr>
      <p:sp>
        <p:nvSpPr>
          <p:cNvPr id="164" name="Google Shape;164;p27"/>
          <p:cNvSpPr/>
          <p:nvPr/>
        </p:nvSpPr>
        <p:spPr>
          <a:xfrm>
            <a:off x="0" y="-1"/>
            <a:ext cx="5231845" cy="5143501"/>
          </a:xfrm>
          <a:prstGeom prst="rect">
            <a:avLst/>
          </a:prstGeom>
          <a:solidFill>
            <a:schemeClr val="dk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chemeClr val="dk1"/>
              </a:solidFill>
              <a:latin typeface="Garamond"/>
              <a:ea typeface="Garamond"/>
              <a:cs typeface="Garamond"/>
              <a:sym typeface="Garamond"/>
            </a:endParaRPr>
          </a:p>
        </p:txBody>
      </p:sp>
      <p:sp>
        <p:nvSpPr>
          <p:cNvPr id="165" name="Google Shape;165;p27"/>
          <p:cNvSpPr txBox="1"/>
          <p:nvPr>
            <p:ph idx="1" type="body"/>
          </p:nvPr>
        </p:nvSpPr>
        <p:spPr>
          <a:xfrm>
            <a:off x="565669" y="658633"/>
            <a:ext cx="4006331" cy="3938860"/>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66" name="Google Shape;166;p27"/>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27"/>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27"/>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27"/>
          <p:cNvSpPr/>
          <p:nvPr/>
        </p:nvSpPr>
        <p:spPr>
          <a:xfrm rot="-5400000">
            <a:off x="5494838" y="2205037"/>
            <a:ext cx="952501"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chemeClr val="dk1"/>
              </a:solidFill>
              <a:latin typeface="Garamond"/>
              <a:ea typeface="Garamond"/>
              <a:cs typeface="Garamond"/>
              <a:sym typeface="Garamond"/>
            </a:endParaRPr>
          </a:p>
        </p:txBody>
      </p:sp>
      <p:sp>
        <p:nvSpPr>
          <p:cNvPr id="170" name="Google Shape;170;p27"/>
          <p:cNvSpPr/>
          <p:nvPr/>
        </p:nvSpPr>
        <p:spPr>
          <a:xfrm>
            <a:off x="4861801" y="453032"/>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71" name="Google Shape;171;p27"/>
          <p:cNvSpPr txBox="1"/>
          <p:nvPr>
            <p:ph type="title"/>
          </p:nvPr>
        </p:nvSpPr>
        <p:spPr>
          <a:xfrm>
            <a:off x="5966324" y="3026902"/>
            <a:ext cx="2743743" cy="1209901"/>
          </a:xfrm>
          <a:prstGeom prst="rect">
            <a:avLst/>
          </a:prstGeom>
          <a:noFill/>
          <a:ln>
            <a:noFill/>
          </a:ln>
        </p:spPr>
        <p:txBody>
          <a:bodyPr anchorCtr="0" anchor="b" bIns="0" lIns="0" spcFirstLastPara="1" rIns="0" wrap="square" tIns="0">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72" name="Shape 172"/>
        <p:cNvGrpSpPr/>
        <p:nvPr/>
      </p:nvGrpSpPr>
      <p:grpSpPr>
        <a:xfrm>
          <a:off x="0" y="0"/>
          <a:ext cx="0" cy="0"/>
          <a:chOff x="0" y="0"/>
          <a:chExt cx="0" cy="0"/>
        </a:xfrm>
      </p:grpSpPr>
      <p:sp>
        <p:nvSpPr>
          <p:cNvPr id="173" name="Google Shape;173;p28"/>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28"/>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28"/>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714375" y="714375"/>
            <a:ext cx="7715250" cy="3714750"/>
          </a:xfrm>
          <a:prstGeom prst="rect">
            <a:avLst/>
          </a:prstGeom>
          <a:solidFill>
            <a:schemeClr val="dk2"/>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77" name="Google Shape;177;p28"/>
          <p:cNvSpPr/>
          <p:nvPr/>
        </p:nvSpPr>
        <p:spPr>
          <a:xfrm rot="-5400000">
            <a:off x="4090988" y="828675"/>
            <a:ext cx="952500"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0433FF"/>
              </a:solidFill>
              <a:latin typeface="Helvetica Neue Light"/>
              <a:ea typeface="Helvetica Neue Light"/>
              <a:cs typeface="Helvetica Neue Light"/>
              <a:sym typeface="Helvetica Neue Light"/>
            </a:endParaRPr>
          </a:p>
        </p:txBody>
      </p:sp>
      <p:sp>
        <p:nvSpPr>
          <p:cNvPr id="178" name="Google Shape;178;p28"/>
          <p:cNvSpPr/>
          <p:nvPr/>
        </p:nvSpPr>
        <p:spPr>
          <a:xfrm>
            <a:off x="323849" y="1023937"/>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79" name="Google Shape;179;p28"/>
          <p:cNvSpPr/>
          <p:nvPr/>
        </p:nvSpPr>
        <p:spPr>
          <a:xfrm>
            <a:off x="8048624" y="3799034"/>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80" name="Google Shape;180;p28"/>
          <p:cNvSpPr txBox="1"/>
          <p:nvPr>
            <p:ph type="title"/>
          </p:nvPr>
        </p:nvSpPr>
        <p:spPr>
          <a:xfrm>
            <a:off x="1082675" y="2264456"/>
            <a:ext cx="6978650" cy="1209901"/>
          </a:xfrm>
          <a:prstGeom prst="rect">
            <a:avLst/>
          </a:prstGeom>
          <a:noFill/>
          <a:ln>
            <a:noFill/>
          </a:ln>
        </p:spPr>
        <p:txBody>
          <a:bodyPr anchorCtr="0" anchor="ctr" bIns="0" lIns="0" spcFirstLastPara="1" rIns="0" wrap="square" tIns="0">
            <a:normAutofit/>
          </a:bodyPr>
          <a:lstStyle>
            <a:lvl1pPr lvl="0" algn="ctr">
              <a:spcBef>
                <a:spcPts val="0"/>
              </a:spcBef>
              <a:spcAft>
                <a:spcPts val="0"/>
              </a:spcAft>
              <a:buClr>
                <a:schemeClr val="lt1"/>
              </a:buClr>
              <a:buSzPts val="2600"/>
              <a:buFont typeface="Garamond"/>
              <a:buNone/>
              <a:defRPr sz="26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28"/>
          <p:cNvSpPr txBox="1"/>
          <p:nvPr>
            <p:ph idx="1" type="body"/>
          </p:nvPr>
        </p:nvSpPr>
        <p:spPr>
          <a:xfrm>
            <a:off x="3328126" y="1761239"/>
            <a:ext cx="2487749" cy="202028"/>
          </a:xfrm>
          <a:prstGeom prst="rect">
            <a:avLst/>
          </a:prstGeom>
          <a:noFill/>
          <a:ln>
            <a:noFill/>
          </a:ln>
        </p:spPr>
        <p:txBody>
          <a:bodyPr anchorCtr="0" anchor="ctr" bIns="34275" lIns="68575" spcFirstLastPara="1" rIns="68575" wrap="square" tIns="34275">
            <a:noAutofit/>
          </a:bodyPr>
          <a:lstStyle>
            <a:lvl1pPr indent="-228600" lvl="0" marL="457200" algn="ctr">
              <a:lnSpc>
                <a:spcPct val="80000"/>
              </a:lnSpc>
              <a:spcBef>
                <a:spcPts val="200"/>
              </a:spcBef>
              <a:spcAft>
                <a:spcPts val="0"/>
              </a:spcAft>
              <a:buSzPts val="1100"/>
              <a:buNone/>
              <a:defRPr sz="1200" cap="none">
                <a:solidFill>
                  <a:schemeClr val="lt1"/>
                </a:solidFill>
                <a:latin typeface="Garamond"/>
                <a:ea typeface="Garamond"/>
                <a:cs typeface="Garamond"/>
                <a:sym typeface="Garamond"/>
              </a:defRPr>
            </a:lvl1pPr>
            <a:lvl2pPr indent="-228600" lvl="1" marL="914400" algn="l">
              <a:lnSpc>
                <a:spcPct val="90000"/>
              </a:lnSpc>
              <a:spcBef>
                <a:spcPts val="500"/>
              </a:spcBef>
              <a:spcAft>
                <a:spcPts val="0"/>
              </a:spcAft>
              <a:buSzPts val="800"/>
              <a:buFont typeface="Arial"/>
              <a:buNone/>
              <a:defRPr i="1" sz="900"/>
            </a:lvl2pPr>
            <a:lvl3pPr indent="-228600" lvl="2" marL="1371600" algn="l">
              <a:spcBef>
                <a:spcPts val="600"/>
              </a:spcBef>
              <a:spcAft>
                <a:spcPts val="0"/>
              </a:spcAft>
              <a:buSzPts val="800"/>
              <a:buNone/>
              <a:defRPr sz="900"/>
            </a:lvl3pPr>
            <a:lvl4pPr indent="-279400" lvl="3" marL="1828800" algn="l">
              <a:spcBef>
                <a:spcPts val="500"/>
              </a:spcBef>
              <a:spcAft>
                <a:spcPts val="0"/>
              </a:spcAft>
              <a:buSzPts val="800"/>
              <a:buChar char="◼"/>
              <a:defRPr sz="900"/>
            </a:lvl4pPr>
            <a:lvl5pPr indent="-279400" lvl="4" marL="2286000" algn="l">
              <a:spcBef>
                <a:spcPts val="500"/>
              </a:spcBef>
              <a:spcAft>
                <a:spcPts val="0"/>
              </a:spcAft>
              <a:buSzPts val="800"/>
              <a:buChar char="◼"/>
              <a:defRPr sz="900"/>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nd Title">
  <p:cSld name="Picture and Title">
    <p:spTree>
      <p:nvGrpSpPr>
        <p:cNvPr id="182" name="Shape 182"/>
        <p:cNvGrpSpPr/>
        <p:nvPr/>
      </p:nvGrpSpPr>
      <p:grpSpPr>
        <a:xfrm>
          <a:off x="0" y="0"/>
          <a:ext cx="0" cy="0"/>
          <a:chOff x="0" y="0"/>
          <a:chExt cx="0" cy="0"/>
        </a:xfrm>
      </p:grpSpPr>
      <p:sp>
        <p:nvSpPr>
          <p:cNvPr id="183" name="Google Shape;183;p29"/>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29"/>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29"/>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9"/>
          <p:cNvSpPr/>
          <p:nvPr/>
        </p:nvSpPr>
        <p:spPr>
          <a:xfrm rot="5400000">
            <a:off x="1245363" y="942977"/>
            <a:ext cx="1905001" cy="19050"/>
          </a:xfrm>
          <a:prstGeom prst="rect">
            <a:avLst/>
          </a:prstGeom>
          <a:solidFill>
            <a:srgbClr val="24282B"/>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400">
              <a:solidFill>
                <a:schemeClr val="dk1"/>
              </a:solidFill>
              <a:latin typeface="Garamond"/>
              <a:ea typeface="Garamond"/>
              <a:cs typeface="Garamond"/>
              <a:sym typeface="Garamond"/>
            </a:endParaRPr>
          </a:p>
        </p:txBody>
      </p:sp>
      <p:sp>
        <p:nvSpPr>
          <p:cNvPr id="187" name="Google Shape;187;p29"/>
          <p:cNvSpPr/>
          <p:nvPr>
            <p:ph idx="2" type="pic"/>
          </p:nvPr>
        </p:nvSpPr>
        <p:spPr>
          <a:xfrm>
            <a:off x="409575" y="390525"/>
            <a:ext cx="3557588" cy="4362450"/>
          </a:xfrm>
          <a:prstGeom prst="rect">
            <a:avLst/>
          </a:prstGeom>
          <a:solidFill>
            <a:schemeClr val="dk2"/>
          </a:solidFill>
          <a:ln>
            <a:noFill/>
          </a:ln>
        </p:spPr>
      </p:sp>
      <p:sp>
        <p:nvSpPr>
          <p:cNvPr id="188" name="Google Shape;188;p29"/>
          <p:cNvSpPr/>
          <p:nvPr/>
        </p:nvSpPr>
        <p:spPr>
          <a:xfrm>
            <a:off x="409575" y="661300"/>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89" name="Google Shape;189;p29"/>
          <p:cNvSpPr txBox="1"/>
          <p:nvPr>
            <p:ph type="title"/>
          </p:nvPr>
        </p:nvSpPr>
        <p:spPr>
          <a:xfrm>
            <a:off x="1171576" y="526616"/>
            <a:ext cx="4572000" cy="555117"/>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nd Caption">
  <p:cSld name="Picture and Caption">
    <p:spTree>
      <p:nvGrpSpPr>
        <p:cNvPr id="190" name="Shape 190"/>
        <p:cNvGrpSpPr/>
        <p:nvPr/>
      </p:nvGrpSpPr>
      <p:grpSpPr>
        <a:xfrm>
          <a:off x="0" y="0"/>
          <a:ext cx="0" cy="0"/>
          <a:chOff x="0" y="0"/>
          <a:chExt cx="0" cy="0"/>
        </a:xfrm>
      </p:grpSpPr>
      <p:sp>
        <p:nvSpPr>
          <p:cNvPr id="191" name="Google Shape;191;p30"/>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30"/>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3" name="Google Shape;193;p30"/>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30"/>
          <p:cNvSpPr/>
          <p:nvPr/>
        </p:nvSpPr>
        <p:spPr>
          <a:xfrm rot="5400000">
            <a:off x="1245363" y="942977"/>
            <a:ext cx="1905001" cy="19050"/>
          </a:xfrm>
          <a:prstGeom prst="rect">
            <a:avLst/>
          </a:prstGeom>
          <a:solidFill>
            <a:srgbClr val="24282B"/>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400">
              <a:solidFill>
                <a:schemeClr val="dk1"/>
              </a:solidFill>
              <a:latin typeface="Garamond"/>
              <a:ea typeface="Garamond"/>
              <a:cs typeface="Garamond"/>
              <a:sym typeface="Garamond"/>
            </a:endParaRPr>
          </a:p>
        </p:txBody>
      </p:sp>
      <p:sp>
        <p:nvSpPr>
          <p:cNvPr id="195" name="Google Shape;195;p30"/>
          <p:cNvSpPr/>
          <p:nvPr>
            <p:ph idx="2" type="pic"/>
          </p:nvPr>
        </p:nvSpPr>
        <p:spPr>
          <a:xfrm>
            <a:off x="409575" y="390525"/>
            <a:ext cx="3557588" cy="4362450"/>
          </a:xfrm>
          <a:prstGeom prst="rect">
            <a:avLst/>
          </a:prstGeom>
          <a:solidFill>
            <a:schemeClr val="dk2"/>
          </a:solidFill>
          <a:ln>
            <a:noFill/>
          </a:ln>
        </p:spPr>
      </p:sp>
      <p:sp>
        <p:nvSpPr>
          <p:cNvPr id="196" name="Google Shape;196;p30"/>
          <p:cNvSpPr/>
          <p:nvPr/>
        </p:nvSpPr>
        <p:spPr>
          <a:xfrm>
            <a:off x="409575" y="661300"/>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200">
              <a:solidFill>
                <a:srgbClr val="FFFFFF"/>
              </a:solidFill>
              <a:latin typeface="Helvetica Neue Light"/>
              <a:ea typeface="Helvetica Neue Light"/>
              <a:cs typeface="Helvetica Neue Light"/>
              <a:sym typeface="Helvetica Neue Light"/>
            </a:endParaRPr>
          </a:p>
        </p:txBody>
      </p:sp>
      <p:sp>
        <p:nvSpPr>
          <p:cNvPr id="197" name="Google Shape;197;p30"/>
          <p:cNvSpPr txBox="1"/>
          <p:nvPr>
            <p:ph type="title"/>
          </p:nvPr>
        </p:nvSpPr>
        <p:spPr>
          <a:xfrm>
            <a:off x="1338943" y="514936"/>
            <a:ext cx="4572000" cy="555117"/>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rgbClr val="3F3F3F"/>
              </a:buClr>
              <a:buSzPts val="2600"/>
              <a:buFont typeface="Garamond"/>
              <a:buNone/>
              <a:defRPr sz="2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30"/>
          <p:cNvSpPr txBox="1"/>
          <p:nvPr>
            <p:ph idx="1" type="body"/>
          </p:nvPr>
        </p:nvSpPr>
        <p:spPr>
          <a:xfrm>
            <a:off x="4572000" y="1082279"/>
            <a:ext cx="4136231" cy="3670696"/>
          </a:xfrm>
          <a:prstGeom prst="rect">
            <a:avLst/>
          </a:prstGeom>
          <a:noFill/>
          <a:ln>
            <a:noFill/>
          </a:ln>
        </p:spPr>
        <p:txBody>
          <a:bodyPr anchorCtr="0" anchor="ctr" bIns="34275" lIns="68575" spcFirstLastPara="1" rIns="68575" wrap="square" tIns="34275">
            <a:normAutofit/>
          </a:bodyPr>
          <a:lstStyle>
            <a:lvl1pPr indent="-304800" lvl="0" marL="457200" algn="l">
              <a:spcBef>
                <a:spcPts val="800"/>
              </a:spcBef>
              <a:spcAft>
                <a:spcPts val="0"/>
              </a:spcAft>
              <a:buSzPts val="1200"/>
              <a:buChar char="◼"/>
              <a:defRPr/>
            </a:lvl1pPr>
            <a:lvl2pPr indent="-298450" lvl="1" marL="914400" algn="l">
              <a:spcBef>
                <a:spcPts val="1100"/>
              </a:spcBef>
              <a:spcAft>
                <a:spcPts val="0"/>
              </a:spcAft>
              <a:buSzPts val="1100"/>
              <a:buChar char="◼"/>
              <a:defRPr/>
            </a:lvl2pPr>
            <a:lvl3pPr indent="-292100" lvl="2" marL="1371600" algn="l">
              <a:spcBef>
                <a:spcPts val="1100"/>
              </a:spcBef>
              <a:spcAft>
                <a:spcPts val="0"/>
              </a:spcAft>
              <a:buSzPts val="1000"/>
              <a:buChar char="◼"/>
              <a:defRPr/>
            </a:lvl3pPr>
            <a:lvl4pPr indent="-279400" lvl="3" marL="1828800" algn="l">
              <a:spcBef>
                <a:spcPts val="1100"/>
              </a:spcBef>
              <a:spcAft>
                <a:spcPts val="0"/>
              </a:spcAft>
              <a:buSzPts val="800"/>
              <a:buChar char="◼"/>
              <a:defRPr/>
            </a:lvl4pPr>
            <a:lvl5pPr indent="-279400" lvl="4" marL="2286000" algn="l">
              <a:spcBef>
                <a:spcPts val="1100"/>
              </a:spcBef>
              <a:spcAft>
                <a:spcPts val="0"/>
              </a:spcAft>
              <a:buSzPts val="800"/>
              <a:buChar char="◼"/>
              <a:defRPr/>
            </a:lvl5pPr>
            <a:lvl6pPr indent="-304800" lvl="5" marL="2743200" algn="l">
              <a:spcBef>
                <a:spcPts val="11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p:cSld name="Content and Image">
    <p:spTree>
      <p:nvGrpSpPr>
        <p:cNvPr id="205" name="Shape 205"/>
        <p:cNvGrpSpPr/>
        <p:nvPr/>
      </p:nvGrpSpPr>
      <p:grpSpPr>
        <a:xfrm>
          <a:off x="0" y="0"/>
          <a:ext cx="0" cy="0"/>
          <a:chOff x="0" y="0"/>
          <a:chExt cx="0" cy="0"/>
        </a:xfrm>
      </p:grpSpPr>
      <p:sp>
        <p:nvSpPr>
          <p:cNvPr id="206" name="Google Shape;206;p32"/>
          <p:cNvSpPr/>
          <p:nvPr>
            <p:ph idx="2" type="pic"/>
          </p:nvPr>
        </p:nvSpPr>
        <p:spPr>
          <a:xfrm>
            <a:off x="0" y="0"/>
            <a:ext cx="4143375" cy="5143500"/>
          </a:xfrm>
          <a:prstGeom prst="rect">
            <a:avLst/>
          </a:prstGeom>
          <a:solidFill>
            <a:schemeClr val="dk2"/>
          </a:solidFill>
          <a:ln>
            <a:noFill/>
          </a:ln>
        </p:spPr>
      </p:sp>
      <p:sp>
        <p:nvSpPr>
          <p:cNvPr id="207" name="Google Shape;207;p32"/>
          <p:cNvSpPr txBox="1"/>
          <p:nvPr>
            <p:ph idx="1" type="body"/>
          </p:nvPr>
        </p:nvSpPr>
        <p:spPr>
          <a:xfrm>
            <a:off x="4667694" y="1418157"/>
            <a:ext cx="4040411" cy="3063355"/>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208" name="Google Shape;208;p32"/>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9" name="Google Shape;209;p32"/>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0" name="Google Shape;210;p32"/>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2"/>
          <p:cNvSpPr txBox="1"/>
          <p:nvPr>
            <p:ph type="title"/>
          </p:nvPr>
        </p:nvSpPr>
        <p:spPr>
          <a:xfrm>
            <a:off x="531589" y="526616"/>
            <a:ext cx="4040411" cy="555117"/>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2" name="Google Shape;212;p32"/>
          <p:cNvSpPr/>
          <p:nvPr/>
        </p:nvSpPr>
        <p:spPr>
          <a:xfrm>
            <a:off x="1" y="661300"/>
            <a:ext cx="435894"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3" name="Shape 213"/>
        <p:cNvGrpSpPr/>
        <p:nvPr/>
      </p:nvGrpSpPr>
      <p:grpSpPr>
        <a:xfrm>
          <a:off x="0" y="0"/>
          <a:ext cx="0" cy="0"/>
          <a:chOff x="0" y="0"/>
          <a:chExt cx="0" cy="0"/>
        </a:xfrm>
      </p:grpSpPr>
      <p:sp>
        <p:nvSpPr>
          <p:cNvPr id="214" name="Google Shape;214;p33"/>
          <p:cNvSpPr txBox="1"/>
          <p:nvPr>
            <p:ph type="title"/>
          </p:nvPr>
        </p:nvSpPr>
        <p:spPr>
          <a:xfrm>
            <a:off x="435894" y="526617"/>
            <a:ext cx="8272212" cy="555117"/>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5" name="Google Shape;215;p33"/>
          <p:cNvSpPr txBox="1"/>
          <p:nvPr>
            <p:ph idx="1" type="body"/>
          </p:nvPr>
        </p:nvSpPr>
        <p:spPr>
          <a:xfrm>
            <a:off x="435894" y="1418157"/>
            <a:ext cx="8272211" cy="3063355"/>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216" name="Google Shape;216;p33"/>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7" name="Google Shape;217;p33"/>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8" name="Google Shape;218;p33"/>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3"/>
          <p:cNvSpPr/>
          <p:nvPr/>
        </p:nvSpPr>
        <p:spPr>
          <a:xfrm>
            <a:off x="0" y="604904"/>
            <a:ext cx="340201" cy="272283"/>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0" name="Shape 220"/>
        <p:cNvGrpSpPr/>
        <p:nvPr/>
      </p:nvGrpSpPr>
      <p:grpSpPr>
        <a:xfrm>
          <a:off x="0" y="0"/>
          <a:ext cx="0" cy="0"/>
          <a:chOff x="0" y="0"/>
          <a:chExt cx="0" cy="0"/>
        </a:xfrm>
      </p:grpSpPr>
      <p:sp>
        <p:nvSpPr>
          <p:cNvPr id="221" name="Google Shape;221;p34"/>
          <p:cNvSpPr/>
          <p:nvPr/>
        </p:nvSpPr>
        <p:spPr>
          <a:xfrm>
            <a:off x="435893" y="3856481"/>
            <a:ext cx="8272211" cy="94412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4"/>
          <p:cNvSpPr txBox="1"/>
          <p:nvPr>
            <p:ph type="title"/>
          </p:nvPr>
        </p:nvSpPr>
        <p:spPr>
          <a:xfrm>
            <a:off x="435895" y="1795463"/>
            <a:ext cx="8272211" cy="16106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rgbClr val="3F3F3F"/>
              </a:buClr>
              <a:buSzPts val="2700"/>
              <a:buFont typeface="Garamond"/>
              <a:buNone/>
              <a:defRPr b="0" sz="2700" cap="none">
                <a:solidFill>
                  <a:srgbClr val="3F3F3F"/>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34"/>
          <p:cNvSpPr txBox="1"/>
          <p:nvPr>
            <p:ph idx="1" type="body"/>
          </p:nvPr>
        </p:nvSpPr>
        <p:spPr>
          <a:xfrm>
            <a:off x="435894" y="3406063"/>
            <a:ext cx="8272211" cy="45041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300"/>
              </a:spcBef>
              <a:spcAft>
                <a:spcPts val="0"/>
              </a:spcAft>
              <a:buSzPts val="1200"/>
              <a:buNone/>
              <a:defRPr sz="1400" cap="none">
                <a:solidFill>
                  <a:schemeClr val="accent1"/>
                </a:solidFill>
              </a:defRPr>
            </a:lvl1pPr>
            <a:lvl2pPr indent="-228600" lvl="1" marL="914400" algn="l">
              <a:lnSpc>
                <a:spcPct val="100000"/>
              </a:lnSpc>
              <a:spcBef>
                <a:spcPts val="500"/>
              </a:spcBef>
              <a:spcAft>
                <a:spcPts val="0"/>
              </a:spcAft>
              <a:buSzPts val="1200"/>
              <a:buNone/>
              <a:defRPr sz="1400">
                <a:solidFill>
                  <a:srgbClr val="888888"/>
                </a:solidFill>
              </a:defRPr>
            </a:lvl2pPr>
            <a:lvl3pPr indent="-228600" lvl="2" marL="1371600" algn="l">
              <a:lnSpc>
                <a:spcPct val="100000"/>
              </a:lnSpc>
              <a:spcBef>
                <a:spcPts val="500"/>
              </a:spcBef>
              <a:spcAft>
                <a:spcPts val="0"/>
              </a:spcAft>
              <a:buSzPts val="1100"/>
              <a:buNone/>
              <a:defRPr sz="1200">
                <a:solidFill>
                  <a:srgbClr val="888888"/>
                </a:solidFill>
              </a:defRPr>
            </a:lvl3pPr>
            <a:lvl4pPr indent="-228600" lvl="3" marL="1828800" algn="l">
              <a:lnSpc>
                <a:spcPct val="100000"/>
              </a:lnSpc>
              <a:spcBef>
                <a:spcPts val="500"/>
              </a:spcBef>
              <a:spcAft>
                <a:spcPts val="0"/>
              </a:spcAft>
              <a:buSzPts val="1000"/>
              <a:buNone/>
              <a:defRPr sz="1100">
                <a:solidFill>
                  <a:srgbClr val="888888"/>
                </a:solidFill>
              </a:defRPr>
            </a:lvl4pPr>
            <a:lvl5pPr indent="-228600" lvl="4" marL="2286000" algn="l">
              <a:lnSpc>
                <a:spcPct val="100000"/>
              </a:lnSpc>
              <a:spcBef>
                <a:spcPts val="500"/>
              </a:spcBef>
              <a:spcAft>
                <a:spcPts val="0"/>
              </a:spcAft>
              <a:buSzPts val="1000"/>
              <a:buNone/>
              <a:defRPr sz="1100">
                <a:solidFill>
                  <a:srgbClr val="888888"/>
                </a:solidFill>
              </a:defRPr>
            </a:lvl5pPr>
            <a:lvl6pPr indent="-228600" lvl="5" marL="2743200" algn="l">
              <a:lnSpc>
                <a:spcPct val="100000"/>
              </a:lnSpc>
              <a:spcBef>
                <a:spcPts val="500"/>
              </a:spcBef>
              <a:spcAft>
                <a:spcPts val="0"/>
              </a:spcAft>
              <a:buSzPts val="1000"/>
              <a:buNone/>
              <a:defRPr sz="1100">
                <a:solidFill>
                  <a:srgbClr val="888888"/>
                </a:solidFill>
              </a:defRPr>
            </a:lvl6pPr>
            <a:lvl7pPr indent="-228600" lvl="6" marL="3200400" algn="l">
              <a:lnSpc>
                <a:spcPct val="100000"/>
              </a:lnSpc>
              <a:spcBef>
                <a:spcPts val="500"/>
              </a:spcBef>
              <a:spcAft>
                <a:spcPts val="0"/>
              </a:spcAft>
              <a:buSzPts val="1000"/>
              <a:buNone/>
              <a:defRPr sz="1100">
                <a:solidFill>
                  <a:srgbClr val="888888"/>
                </a:solidFill>
              </a:defRPr>
            </a:lvl7pPr>
            <a:lvl8pPr indent="-228600" lvl="7" marL="3657600" algn="l">
              <a:lnSpc>
                <a:spcPct val="100000"/>
              </a:lnSpc>
              <a:spcBef>
                <a:spcPts val="500"/>
              </a:spcBef>
              <a:spcAft>
                <a:spcPts val="0"/>
              </a:spcAft>
              <a:buSzPts val="1000"/>
              <a:buNone/>
              <a:defRPr sz="1100">
                <a:solidFill>
                  <a:srgbClr val="888888"/>
                </a:solidFill>
              </a:defRPr>
            </a:lvl8pPr>
            <a:lvl9pPr indent="-228600" lvl="8" marL="4114800" algn="l">
              <a:lnSpc>
                <a:spcPct val="100000"/>
              </a:lnSpc>
              <a:spcBef>
                <a:spcPts val="500"/>
              </a:spcBef>
              <a:spcAft>
                <a:spcPts val="500"/>
              </a:spcAft>
              <a:buSzPts val="1000"/>
              <a:buNone/>
              <a:defRPr sz="1100">
                <a:solidFill>
                  <a:srgbClr val="888888"/>
                </a:solidFill>
              </a:defRPr>
            </a:lvl9pPr>
          </a:lstStyle>
          <a:p/>
        </p:txBody>
      </p:sp>
      <p:sp>
        <p:nvSpPr>
          <p:cNvPr id="224" name="Google Shape;224;p34"/>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5" name="Google Shape;225;p34"/>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6" name="Google Shape;226;p34"/>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34"/>
          <p:cNvSpPr/>
          <p:nvPr/>
        </p:nvSpPr>
        <p:spPr>
          <a:xfrm>
            <a:off x="81944" y="4164022"/>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8" name="Shape 228"/>
        <p:cNvGrpSpPr/>
        <p:nvPr/>
      </p:nvGrpSpPr>
      <p:grpSpPr>
        <a:xfrm>
          <a:off x="0" y="0"/>
          <a:ext cx="0" cy="0"/>
          <a:chOff x="0" y="0"/>
          <a:chExt cx="0" cy="0"/>
        </a:xfrm>
      </p:grpSpPr>
      <p:sp>
        <p:nvSpPr>
          <p:cNvPr id="229" name="Google Shape;229;p35"/>
          <p:cNvSpPr txBox="1"/>
          <p:nvPr>
            <p:ph idx="1" type="body"/>
          </p:nvPr>
        </p:nvSpPr>
        <p:spPr>
          <a:xfrm>
            <a:off x="435895" y="1467293"/>
            <a:ext cx="2897412" cy="3350642"/>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200"/>
              </a:spcBef>
              <a:spcAft>
                <a:spcPts val="0"/>
              </a:spcAft>
              <a:buSzPts val="1100"/>
              <a:buChar char="◼"/>
              <a:defRPr sz="1200"/>
            </a:lvl1pPr>
            <a:lvl2pPr indent="-292100" lvl="1" marL="914400" algn="l">
              <a:lnSpc>
                <a:spcPct val="100000"/>
              </a:lnSpc>
              <a:spcBef>
                <a:spcPts val="500"/>
              </a:spcBef>
              <a:spcAft>
                <a:spcPts val="0"/>
              </a:spcAft>
              <a:buSzPts val="1000"/>
              <a:buChar char="◼"/>
              <a:defRPr sz="1100"/>
            </a:lvl2pPr>
            <a:lvl3pPr indent="-279400" lvl="2" marL="1371600" algn="l">
              <a:lnSpc>
                <a:spcPct val="100000"/>
              </a:lnSpc>
              <a:spcBef>
                <a:spcPts val="500"/>
              </a:spcBef>
              <a:spcAft>
                <a:spcPts val="0"/>
              </a:spcAft>
              <a:buSzPts val="800"/>
              <a:buChar char="◼"/>
              <a:defRPr sz="900"/>
            </a:lvl3pPr>
            <a:lvl4pPr indent="-279400" lvl="3" marL="1828800" algn="l">
              <a:lnSpc>
                <a:spcPct val="100000"/>
              </a:lnSpc>
              <a:spcBef>
                <a:spcPts val="500"/>
              </a:spcBef>
              <a:spcAft>
                <a:spcPts val="0"/>
              </a:spcAft>
              <a:buSzPts val="800"/>
              <a:buChar char="◼"/>
              <a:defRPr sz="800"/>
            </a:lvl4pPr>
            <a:lvl5pPr indent="-279400" lvl="4" marL="2286000" algn="l">
              <a:lnSpc>
                <a:spcPct val="100000"/>
              </a:lnSpc>
              <a:spcBef>
                <a:spcPts val="500"/>
              </a:spcBef>
              <a:spcAft>
                <a:spcPts val="0"/>
              </a:spcAft>
              <a:buSzPts val="800"/>
              <a:buChar char="◼"/>
              <a:defRPr sz="800"/>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230" name="Google Shape;230;p35"/>
          <p:cNvSpPr txBox="1"/>
          <p:nvPr>
            <p:ph idx="2" type="body"/>
          </p:nvPr>
        </p:nvSpPr>
        <p:spPr>
          <a:xfrm>
            <a:off x="3520199" y="1467293"/>
            <a:ext cx="5187908" cy="3350642"/>
          </a:xfrm>
          <a:prstGeom prst="rect">
            <a:avLst/>
          </a:prstGeom>
          <a:noFill/>
          <a:ln>
            <a:noFill/>
          </a:ln>
        </p:spPr>
        <p:txBody>
          <a:bodyPr anchorCtr="0" anchor="t"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231" name="Google Shape;231;p35"/>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2" name="Google Shape;232;p35"/>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3" name="Google Shape;233;p35"/>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5"/>
          <p:cNvSpPr txBox="1"/>
          <p:nvPr>
            <p:ph type="title"/>
          </p:nvPr>
        </p:nvSpPr>
        <p:spPr>
          <a:xfrm>
            <a:off x="435894" y="526617"/>
            <a:ext cx="8272212" cy="555117"/>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5" name="Google Shape;235;p35"/>
          <p:cNvSpPr/>
          <p:nvPr/>
        </p:nvSpPr>
        <p:spPr>
          <a:xfrm>
            <a:off x="0" y="604904"/>
            <a:ext cx="340201" cy="272283"/>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36" name="Shape 236"/>
        <p:cNvGrpSpPr/>
        <p:nvPr/>
      </p:nvGrpSpPr>
      <p:grpSpPr>
        <a:xfrm>
          <a:off x="0" y="0"/>
          <a:ext cx="0" cy="0"/>
          <a:chOff x="0" y="0"/>
          <a:chExt cx="0" cy="0"/>
        </a:xfrm>
      </p:grpSpPr>
      <p:sp>
        <p:nvSpPr>
          <p:cNvPr id="237" name="Google Shape;237;p36"/>
          <p:cNvSpPr txBox="1"/>
          <p:nvPr>
            <p:ph idx="1" type="body"/>
          </p:nvPr>
        </p:nvSpPr>
        <p:spPr>
          <a:xfrm>
            <a:off x="435894" y="2135914"/>
            <a:ext cx="3568112" cy="418338"/>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400"/>
              </a:spcBef>
              <a:spcAft>
                <a:spcPts val="0"/>
              </a:spcAft>
              <a:buSzPts val="1900"/>
              <a:buNone/>
              <a:defRPr b="0" sz="2100" cap="none">
                <a:solidFill>
                  <a:schemeClr val="accent1"/>
                </a:solidFill>
              </a:defRPr>
            </a:lvl1pPr>
            <a:lvl2pPr indent="-228600" lvl="1" marL="914400" algn="l">
              <a:lnSpc>
                <a:spcPct val="100000"/>
              </a:lnSpc>
              <a:spcBef>
                <a:spcPts val="500"/>
              </a:spcBef>
              <a:spcAft>
                <a:spcPts val="0"/>
              </a:spcAft>
              <a:buSzPts val="1400"/>
              <a:buNone/>
              <a:defRPr b="1" sz="1500"/>
            </a:lvl2pPr>
            <a:lvl3pPr indent="-228600" lvl="2" marL="1371600" algn="l">
              <a:lnSpc>
                <a:spcPct val="100000"/>
              </a:lnSpc>
              <a:spcBef>
                <a:spcPts val="500"/>
              </a:spcBef>
              <a:spcAft>
                <a:spcPts val="0"/>
              </a:spcAft>
              <a:buSzPts val="1200"/>
              <a:buNone/>
              <a:defRPr b="1" sz="1400"/>
            </a:lvl3pPr>
            <a:lvl4pPr indent="-228600" lvl="3" marL="1828800" algn="l">
              <a:lnSpc>
                <a:spcPct val="100000"/>
              </a:lnSpc>
              <a:spcBef>
                <a:spcPts val="500"/>
              </a:spcBef>
              <a:spcAft>
                <a:spcPts val="0"/>
              </a:spcAft>
              <a:buSzPts val="1100"/>
              <a:buNone/>
              <a:defRPr b="1" sz="1200"/>
            </a:lvl4pPr>
            <a:lvl5pPr indent="-228600" lvl="4" marL="2286000" algn="l">
              <a:lnSpc>
                <a:spcPct val="100000"/>
              </a:lnSpc>
              <a:spcBef>
                <a:spcPts val="500"/>
              </a:spcBef>
              <a:spcAft>
                <a:spcPts val="0"/>
              </a:spcAft>
              <a:buSzPts val="1100"/>
              <a:buNone/>
              <a:defRPr b="1" sz="1200"/>
            </a:lvl5pPr>
            <a:lvl6pPr indent="-228600" lvl="5" marL="2743200" algn="l">
              <a:lnSpc>
                <a:spcPct val="100000"/>
              </a:lnSpc>
              <a:spcBef>
                <a:spcPts val="500"/>
              </a:spcBef>
              <a:spcAft>
                <a:spcPts val="0"/>
              </a:spcAft>
              <a:buSzPts val="1100"/>
              <a:buNone/>
              <a:defRPr b="1" sz="1200"/>
            </a:lvl6pPr>
            <a:lvl7pPr indent="-228600" lvl="6" marL="3200400" algn="l">
              <a:lnSpc>
                <a:spcPct val="100000"/>
              </a:lnSpc>
              <a:spcBef>
                <a:spcPts val="500"/>
              </a:spcBef>
              <a:spcAft>
                <a:spcPts val="0"/>
              </a:spcAft>
              <a:buSzPts val="1100"/>
              <a:buNone/>
              <a:defRPr b="1" sz="1200"/>
            </a:lvl7pPr>
            <a:lvl8pPr indent="-228600" lvl="7" marL="3657600" algn="l">
              <a:lnSpc>
                <a:spcPct val="100000"/>
              </a:lnSpc>
              <a:spcBef>
                <a:spcPts val="500"/>
              </a:spcBef>
              <a:spcAft>
                <a:spcPts val="0"/>
              </a:spcAft>
              <a:buSzPts val="1100"/>
              <a:buNone/>
              <a:defRPr b="1" sz="1200"/>
            </a:lvl8pPr>
            <a:lvl9pPr indent="-228600" lvl="8" marL="4114800" algn="l">
              <a:lnSpc>
                <a:spcPct val="100000"/>
              </a:lnSpc>
              <a:spcBef>
                <a:spcPts val="500"/>
              </a:spcBef>
              <a:spcAft>
                <a:spcPts val="500"/>
              </a:spcAft>
              <a:buSzPts val="1100"/>
              <a:buNone/>
              <a:defRPr b="1" sz="1200"/>
            </a:lvl9pPr>
          </a:lstStyle>
          <a:p/>
        </p:txBody>
      </p:sp>
      <p:sp>
        <p:nvSpPr>
          <p:cNvPr id="238" name="Google Shape;238;p36"/>
          <p:cNvSpPr txBox="1"/>
          <p:nvPr>
            <p:ph idx="2" type="body"/>
          </p:nvPr>
        </p:nvSpPr>
        <p:spPr>
          <a:xfrm>
            <a:off x="435896" y="2642285"/>
            <a:ext cx="3568109" cy="1598624"/>
          </a:xfrm>
          <a:prstGeom prst="rect">
            <a:avLst/>
          </a:prstGeom>
          <a:noFill/>
          <a:ln>
            <a:noFill/>
          </a:ln>
        </p:spPr>
        <p:txBody>
          <a:bodyPr anchorCtr="0" anchor="t" bIns="34275" lIns="68575" spcFirstLastPara="1" rIns="68575" wrap="square" tIns="34275">
            <a:normAutofit/>
          </a:bodyPr>
          <a:lstStyle>
            <a:lvl1pPr indent="-304800" lvl="0" marL="457200" algn="ctr">
              <a:lnSpc>
                <a:spcPct val="100000"/>
              </a:lnSpc>
              <a:spcBef>
                <a:spcPts val="300"/>
              </a:spcBef>
              <a:spcAft>
                <a:spcPts val="0"/>
              </a:spcAft>
              <a:buSzPts val="1200"/>
              <a:buChar char="◼"/>
              <a:defRPr/>
            </a:lvl1pPr>
            <a:lvl2pPr indent="-298450" lvl="1" marL="914400" algn="ctr">
              <a:lnSpc>
                <a:spcPct val="100000"/>
              </a:lnSpc>
              <a:spcBef>
                <a:spcPts val="500"/>
              </a:spcBef>
              <a:spcAft>
                <a:spcPts val="0"/>
              </a:spcAft>
              <a:buSzPts val="1100"/>
              <a:buChar char="◼"/>
              <a:defRPr/>
            </a:lvl2pPr>
            <a:lvl3pPr indent="-292100" lvl="2" marL="1371600" algn="ctr">
              <a:lnSpc>
                <a:spcPct val="100000"/>
              </a:lnSpc>
              <a:spcBef>
                <a:spcPts val="500"/>
              </a:spcBef>
              <a:spcAft>
                <a:spcPts val="0"/>
              </a:spcAft>
              <a:buSzPts val="1000"/>
              <a:buChar char="◼"/>
              <a:defRPr/>
            </a:lvl3pPr>
            <a:lvl4pPr indent="-279400" lvl="3" marL="1828800" algn="ctr">
              <a:lnSpc>
                <a:spcPct val="100000"/>
              </a:lnSpc>
              <a:spcBef>
                <a:spcPts val="500"/>
              </a:spcBef>
              <a:spcAft>
                <a:spcPts val="0"/>
              </a:spcAft>
              <a:buSzPts val="800"/>
              <a:buChar char="◼"/>
              <a:defRPr/>
            </a:lvl4pPr>
            <a:lvl5pPr indent="-279400" lvl="4" marL="2286000" algn="ctr">
              <a:lnSpc>
                <a:spcPct val="100000"/>
              </a:lnSpc>
              <a:spcBef>
                <a:spcPts val="500"/>
              </a:spcBef>
              <a:spcAft>
                <a:spcPts val="0"/>
              </a:spcAft>
              <a:buSzPts val="8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239" name="Google Shape;239;p36"/>
          <p:cNvSpPr txBox="1"/>
          <p:nvPr>
            <p:ph idx="3" type="body"/>
          </p:nvPr>
        </p:nvSpPr>
        <p:spPr>
          <a:xfrm>
            <a:off x="4953002" y="2135915"/>
            <a:ext cx="3568112" cy="415030"/>
          </a:xfrm>
          <a:prstGeom prst="rect">
            <a:avLst/>
          </a:prstGeom>
          <a:noFill/>
          <a:ln>
            <a:noFill/>
          </a:ln>
        </p:spPr>
        <p:txBody>
          <a:bodyPr anchorCtr="0" anchor="ctr" bIns="34275" lIns="68575" spcFirstLastPara="1" rIns="68575" wrap="square" tIns="34275">
            <a:noAutofit/>
          </a:bodyPr>
          <a:lstStyle>
            <a:lvl1pPr indent="-228600" lvl="0" marL="457200" marR="0" algn="ctr">
              <a:lnSpc>
                <a:spcPct val="100000"/>
              </a:lnSpc>
              <a:spcBef>
                <a:spcPts val="400"/>
              </a:spcBef>
              <a:spcAft>
                <a:spcPts val="0"/>
              </a:spcAft>
              <a:buClr>
                <a:schemeClr val="accent1"/>
              </a:buClr>
              <a:buSzPts val="1900"/>
              <a:buFont typeface="Noto Sans Symbols"/>
              <a:buNone/>
              <a:defRPr b="0" sz="2100" cap="none">
                <a:solidFill>
                  <a:schemeClr val="accent1"/>
                </a:solidFill>
              </a:defRPr>
            </a:lvl1pPr>
            <a:lvl2pPr indent="-228600" lvl="1" marL="914400" algn="l">
              <a:lnSpc>
                <a:spcPct val="100000"/>
              </a:lnSpc>
              <a:spcBef>
                <a:spcPts val="500"/>
              </a:spcBef>
              <a:spcAft>
                <a:spcPts val="0"/>
              </a:spcAft>
              <a:buSzPts val="1400"/>
              <a:buNone/>
              <a:defRPr b="1" sz="1500"/>
            </a:lvl2pPr>
            <a:lvl3pPr indent="-228600" lvl="2" marL="1371600" algn="l">
              <a:lnSpc>
                <a:spcPct val="100000"/>
              </a:lnSpc>
              <a:spcBef>
                <a:spcPts val="500"/>
              </a:spcBef>
              <a:spcAft>
                <a:spcPts val="0"/>
              </a:spcAft>
              <a:buSzPts val="1200"/>
              <a:buNone/>
              <a:defRPr b="1" sz="1400"/>
            </a:lvl3pPr>
            <a:lvl4pPr indent="-228600" lvl="3" marL="1828800" algn="l">
              <a:lnSpc>
                <a:spcPct val="100000"/>
              </a:lnSpc>
              <a:spcBef>
                <a:spcPts val="500"/>
              </a:spcBef>
              <a:spcAft>
                <a:spcPts val="0"/>
              </a:spcAft>
              <a:buSzPts val="1100"/>
              <a:buNone/>
              <a:defRPr b="1" sz="1200"/>
            </a:lvl4pPr>
            <a:lvl5pPr indent="-228600" lvl="4" marL="2286000" algn="l">
              <a:lnSpc>
                <a:spcPct val="100000"/>
              </a:lnSpc>
              <a:spcBef>
                <a:spcPts val="500"/>
              </a:spcBef>
              <a:spcAft>
                <a:spcPts val="0"/>
              </a:spcAft>
              <a:buSzPts val="1100"/>
              <a:buNone/>
              <a:defRPr b="1" sz="1200"/>
            </a:lvl5pPr>
            <a:lvl6pPr indent="-228600" lvl="5" marL="2743200" algn="l">
              <a:lnSpc>
                <a:spcPct val="100000"/>
              </a:lnSpc>
              <a:spcBef>
                <a:spcPts val="500"/>
              </a:spcBef>
              <a:spcAft>
                <a:spcPts val="0"/>
              </a:spcAft>
              <a:buSzPts val="1100"/>
              <a:buNone/>
              <a:defRPr b="1" sz="1200"/>
            </a:lvl6pPr>
            <a:lvl7pPr indent="-228600" lvl="6" marL="3200400" algn="l">
              <a:lnSpc>
                <a:spcPct val="100000"/>
              </a:lnSpc>
              <a:spcBef>
                <a:spcPts val="500"/>
              </a:spcBef>
              <a:spcAft>
                <a:spcPts val="0"/>
              </a:spcAft>
              <a:buSzPts val="1100"/>
              <a:buNone/>
              <a:defRPr b="1" sz="1200"/>
            </a:lvl7pPr>
            <a:lvl8pPr indent="-228600" lvl="7" marL="3657600" algn="l">
              <a:lnSpc>
                <a:spcPct val="100000"/>
              </a:lnSpc>
              <a:spcBef>
                <a:spcPts val="500"/>
              </a:spcBef>
              <a:spcAft>
                <a:spcPts val="0"/>
              </a:spcAft>
              <a:buSzPts val="1100"/>
              <a:buNone/>
              <a:defRPr b="1" sz="1200"/>
            </a:lvl8pPr>
            <a:lvl9pPr indent="-228600" lvl="8" marL="4114800" algn="l">
              <a:lnSpc>
                <a:spcPct val="100000"/>
              </a:lnSpc>
              <a:spcBef>
                <a:spcPts val="500"/>
              </a:spcBef>
              <a:spcAft>
                <a:spcPts val="500"/>
              </a:spcAft>
              <a:buSzPts val="1100"/>
              <a:buNone/>
              <a:defRPr b="1" sz="1200"/>
            </a:lvl9pPr>
          </a:lstStyle>
          <a:p/>
        </p:txBody>
      </p:sp>
      <p:sp>
        <p:nvSpPr>
          <p:cNvPr id="240" name="Google Shape;240;p36"/>
          <p:cNvSpPr txBox="1"/>
          <p:nvPr>
            <p:ph idx="4" type="body"/>
          </p:nvPr>
        </p:nvSpPr>
        <p:spPr>
          <a:xfrm>
            <a:off x="4953001" y="2642285"/>
            <a:ext cx="3568113" cy="1598624"/>
          </a:xfrm>
          <a:prstGeom prst="rect">
            <a:avLst/>
          </a:prstGeom>
          <a:noFill/>
          <a:ln>
            <a:noFill/>
          </a:ln>
        </p:spPr>
        <p:txBody>
          <a:bodyPr anchorCtr="0" anchor="t" bIns="34275" lIns="68575" spcFirstLastPara="1" rIns="68575" wrap="square" tIns="34275">
            <a:normAutofit/>
          </a:bodyPr>
          <a:lstStyle>
            <a:lvl1pPr indent="-304800" lvl="0" marL="457200" algn="ctr">
              <a:lnSpc>
                <a:spcPct val="100000"/>
              </a:lnSpc>
              <a:spcBef>
                <a:spcPts val="300"/>
              </a:spcBef>
              <a:spcAft>
                <a:spcPts val="0"/>
              </a:spcAft>
              <a:buSzPts val="1200"/>
              <a:buChar char="◼"/>
              <a:defRPr/>
            </a:lvl1pPr>
            <a:lvl2pPr indent="-298450" lvl="1" marL="914400" algn="ctr">
              <a:lnSpc>
                <a:spcPct val="100000"/>
              </a:lnSpc>
              <a:spcBef>
                <a:spcPts val="500"/>
              </a:spcBef>
              <a:spcAft>
                <a:spcPts val="0"/>
              </a:spcAft>
              <a:buSzPts val="1100"/>
              <a:buChar char="◼"/>
              <a:defRPr/>
            </a:lvl2pPr>
            <a:lvl3pPr indent="-292100" lvl="2" marL="1371600" algn="ctr">
              <a:lnSpc>
                <a:spcPct val="100000"/>
              </a:lnSpc>
              <a:spcBef>
                <a:spcPts val="500"/>
              </a:spcBef>
              <a:spcAft>
                <a:spcPts val="0"/>
              </a:spcAft>
              <a:buSzPts val="1000"/>
              <a:buChar char="◼"/>
              <a:defRPr/>
            </a:lvl3pPr>
            <a:lvl4pPr indent="-279400" lvl="3" marL="1828800" algn="ctr">
              <a:lnSpc>
                <a:spcPct val="100000"/>
              </a:lnSpc>
              <a:spcBef>
                <a:spcPts val="500"/>
              </a:spcBef>
              <a:spcAft>
                <a:spcPts val="0"/>
              </a:spcAft>
              <a:buSzPts val="800"/>
              <a:buChar char="◼"/>
              <a:defRPr/>
            </a:lvl4pPr>
            <a:lvl5pPr indent="-279400" lvl="4" marL="2286000" algn="ctr">
              <a:lnSpc>
                <a:spcPct val="100000"/>
              </a:lnSpc>
              <a:spcBef>
                <a:spcPts val="500"/>
              </a:spcBef>
              <a:spcAft>
                <a:spcPts val="0"/>
              </a:spcAft>
              <a:buSzPts val="8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241" name="Google Shape;241;p36"/>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2" name="Google Shape;242;p36"/>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3" name="Google Shape;243;p36"/>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p36"/>
          <p:cNvSpPr txBox="1"/>
          <p:nvPr>
            <p:ph type="title"/>
          </p:nvPr>
        </p:nvSpPr>
        <p:spPr>
          <a:xfrm>
            <a:off x="435894" y="526617"/>
            <a:ext cx="8272212" cy="555117"/>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5" name="Google Shape;245;p36"/>
          <p:cNvSpPr/>
          <p:nvPr/>
        </p:nvSpPr>
        <p:spPr>
          <a:xfrm>
            <a:off x="0" y="604904"/>
            <a:ext cx="340201" cy="272283"/>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nvGrpSpPr>
          <p:cNvPr id="246" name="Google Shape;246;p36"/>
          <p:cNvGrpSpPr/>
          <p:nvPr/>
        </p:nvGrpSpPr>
        <p:grpSpPr>
          <a:xfrm>
            <a:off x="4097502" y="1688168"/>
            <a:ext cx="762001" cy="2879415"/>
            <a:chOff x="5510085" y="2250891"/>
            <a:chExt cx="1016001" cy="3839220"/>
          </a:xfrm>
        </p:grpSpPr>
        <p:cxnSp>
          <p:nvCxnSpPr>
            <p:cNvPr id="247" name="Google Shape;247;p36"/>
            <p:cNvCxnSpPr/>
            <p:nvPr/>
          </p:nvCxnSpPr>
          <p:spPr>
            <a:xfrm>
              <a:off x="6018085" y="2340176"/>
              <a:ext cx="0" cy="3749935"/>
            </a:xfrm>
            <a:prstGeom prst="straightConnector1">
              <a:avLst/>
            </a:prstGeom>
            <a:noFill/>
            <a:ln cap="rnd" cmpd="sng" w="12700">
              <a:solidFill>
                <a:schemeClr val="dk1"/>
              </a:solidFill>
              <a:prstDash val="solid"/>
              <a:round/>
              <a:headEnd len="sm" w="sm" type="none"/>
              <a:tailEnd len="sm" w="sm" type="none"/>
            </a:ln>
          </p:spPr>
        </p:cxnSp>
        <p:sp>
          <p:nvSpPr>
            <p:cNvPr id="248" name="Google Shape;248;p36"/>
            <p:cNvSpPr/>
            <p:nvPr/>
          </p:nvSpPr>
          <p:spPr>
            <a:xfrm>
              <a:off x="5510085" y="2250891"/>
              <a:ext cx="1016001" cy="38100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Helvetica Neue Light"/>
                  <a:ea typeface="Helvetica Neue Light"/>
                  <a:cs typeface="Helvetica Neue Light"/>
                  <a:sym typeface="Helvetica Neue Light"/>
                </a:rPr>
                <a:t>VS</a:t>
              </a:r>
              <a:endParaRPr b="0" i="0" sz="11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9" name="Shape 249"/>
        <p:cNvGrpSpPr/>
        <p:nvPr/>
      </p:nvGrpSpPr>
      <p:grpSpPr>
        <a:xfrm>
          <a:off x="0" y="0"/>
          <a:ext cx="0" cy="0"/>
          <a:chOff x="0" y="0"/>
          <a:chExt cx="0" cy="0"/>
        </a:xfrm>
      </p:grpSpPr>
      <p:sp>
        <p:nvSpPr>
          <p:cNvPr id="250" name="Google Shape;250;p37"/>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1" name="Google Shape;251;p37"/>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2" name="Google Shape;252;p37"/>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37"/>
          <p:cNvSpPr txBox="1"/>
          <p:nvPr>
            <p:ph type="title"/>
          </p:nvPr>
        </p:nvSpPr>
        <p:spPr>
          <a:xfrm>
            <a:off x="435894" y="526617"/>
            <a:ext cx="8272212" cy="555117"/>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4" name="Google Shape;254;p37"/>
          <p:cNvSpPr/>
          <p:nvPr/>
        </p:nvSpPr>
        <p:spPr>
          <a:xfrm>
            <a:off x="0" y="604904"/>
            <a:ext cx="340201" cy="272283"/>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5" name="Shape 255"/>
        <p:cNvGrpSpPr/>
        <p:nvPr/>
      </p:nvGrpSpPr>
      <p:grpSpPr>
        <a:xfrm>
          <a:off x="0" y="0"/>
          <a:ext cx="0" cy="0"/>
          <a:chOff x="0" y="0"/>
          <a:chExt cx="0" cy="0"/>
        </a:xfrm>
      </p:grpSpPr>
      <p:sp>
        <p:nvSpPr>
          <p:cNvPr id="256" name="Google Shape;256;p38"/>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7" name="Google Shape;257;p38"/>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8" name="Google Shape;258;p38"/>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rrow Content Large Image">
  <p:cSld name="Narrow Content Large Image">
    <p:spTree>
      <p:nvGrpSpPr>
        <p:cNvPr id="259" name="Shape 259"/>
        <p:cNvGrpSpPr/>
        <p:nvPr/>
      </p:nvGrpSpPr>
      <p:grpSpPr>
        <a:xfrm>
          <a:off x="0" y="0"/>
          <a:ext cx="0" cy="0"/>
          <a:chOff x="0" y="0"/>
          <a:chExt cx="0" cy="0"/>
        </a:xfrm>
      </p:grpSpPr>
      <p:sp>
        <p:nvSpPr>
          <p:cNvPr id="260" name="Google Shape;260;p39"/>
          <p:cNvSpPr/>
          <p:nvPr>
            <p:ph idx="2" type="pic"/>
          </p:nvPr>
        </p:nvSpPr>
        <p:spPr>
          <a:xfrm>
            <a:off x="3886199" y="0"/>
            <a:ext cx="5257800" cy="5143500"/>
          </a:xfrm>
          <a:prstGeom prst="rect">
            <a:avLst/>
          </a:prstGeom>
          <a:solidFill>
            <a:schemeClr val="dk2"/>
          </a:solidFill>
          <a:ln>
            <a:noFill/>
          </a:ln>
        </p:spPr>
      </p:sp>
      <p:sp>
        <p:nvSpPr>
          <p:cNvPr id="261" name="Google Shape;261;p39"/>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2" name="Google Shape;262;p39"/>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3" name="Google Shape;263;p39"/>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39"/>
          <p:cNvSpPr/>
          <p:nvPr/>
        </p:nvSpPr>
        <p:spPr>
          <a:xfrm>
            <a:off x="3505199" y="1679546"/>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65" name="Google Shape;265;p39"/>
          <p:cNvSpPr/>
          <p:nvPr/>
        </p:nvSpPr>
        <p:spPr>
          <a:xfrm>
            <a:off x="435894" y="656872"/>
            <a:ext cx="1905001" cy="19050"/>
          </a:xfrm>
          <a:prstGeom prst="rect">
            <a:avLst/>
          </a:prstGeom>
          <a:solidFill>
            <a:srgbClr val="24282B"/>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aramond"/>
              <a:ea typeface="Garamond"/>
              <a:cs typeface="Garamond"/>
              <a:sym typeface="Garamond"/>
            </a:endParaRPr>
          </a:p>
        </p:txBody>
      </p:sp>
      <p:sp>
        <p:nvSpPr>
          <p:cNvPr id="266" name="Google Shape;266;p39"/>
          <p:cNvSpPr txBox="1"/>
          <p:nvPr>
            <p:ph idx="1" type="body"/>
          </p:nvPr>
        </p:nvSpPr>
        <p:spPr>
          <a:xfrm>
            <a:off x="435895" y="2040477"/>
            <a:ext cx="2897412" cy="2725738"/>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200"/>
              </a:spcBef>
              <a:spcAft>
                <a:spcPts val="0"/>
              </a:spcAft>
              <a:buSzPts val="1100"/>
              <a:buChar char="◼"/>
              <a:defRPr sz="1200"/>
            </a:lvl1pPr>
            <a:lvl2pPr indent="-292100" lvl="1" marL="914400" algn="l">
              <a:lnSpc>
                <a:spcPct val="100000"/>
              </a:lnSpc>
              <a:spcBef>
                <a:spcPts val="500"/>
              </a:spcBef>
              <a:spcAft>
                <a:spcPts val="0"/>
              </a:spcAft>
              <a:buSzPts val="1000"/>
              <a:buChar char="◼"/>
              <a:defRPr sz="1100"/>
            </a:lvl2pPr>
            <a:lvl3pPr indent="-279400" lvl="2" marL="1371600" algn="l">
              <a:lnSpc>
                <a:spcPct val="100000"/>
              </a:lnSpc>
              <a:spcBef>
                <a:spcPts val="500"/>
              </a:spcBef>
              <a:spcAft>
                <a:spcPts val="0"/>
              </a:spcAft>
              <a:buSzPts val="800"/>
              <a:buChar char="◼"/>
              <a:defRPr sz="900"/>
            </a:lvl3pPr>
            <a:lvl4pPr indent="-279400" lvl="3" marL="1828800" algn="l">
              <a:lnSpc>
                <a:spcPct val="100000"/>
              </a:lnSpc>
              <a:spcBef>
                <a:spcPts val="500"/>
              </a:spcBef>
              <a:spcAft>
                <a:spcPts val="0"/>
              </a:spcAft>
              <a:buSzPts val="800"/>
              <a:buChar char="◼"/>
              <a:defRPr sz="800"/>
            </a:lvl4pPr>
            <a:lvl5pPr indent="-279400" lvl="4" marL="2286000" algn="l">
              <a:lnSpc>
                <a:spcPct val="100000"/>
              </a:lnSpc>
              <a:spcBef>
                <a:spcPts val="500"/>
              </a:spcBef>
              <a:spcAft>
                <a:spcPts val="0"/>
              </a:spcAft>
              <a:buSzPts val="800"/>
              <a:buChar char="◼"/>
              <a:defRPr sz="800"/>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267" name="Google Shape;267;p39"/>
          <p:cNvSpPr txBox="1"/>
          <p:nvPr>
            <p:ph type="title"/>
          </p:nvPr>
        </p:nvSpPr>
        <p:spPr>
          <a:xfrm>
            <a:off x="435894" y="978495"/>
            <a:ext cx="2897412" cy="1061982"/>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p:cSld name="Contact Us">
    <p:spTree>
      <p:nvGrpSpPr>
        <p:cNvPr id="268" name="Shape 268"/>
        <p:cNvGrpSpPr/>
        <p:nvPr/>
      </p:nvGrpSpPr>
      <p:grpSpPr>
        <a:xfrm>
          <a:off x="0" y="0"/>
          <a:ext cx="0" cy="0"/>
          <a:chOff x="0" y="0"/>
          <a:chExt cx="0" cy="0"/>
        </a:xfrm>
      </p:grpSpPr>
      <p:sp>
        <p:nvSpPr>
          <p:cNvPr id="269" name="Google Shape;269;p40"/>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0" name="Google Shape;270;p40"/>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1" name="Google Shape;271;p40"/>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40"/>
          <p:cNvSpPr/>
          <p:nvPr/>
        </p:nvSpPr>
        <p:spPr>
          <a:xfrm rot="-5400000">
            <a:off x="2714551" y="1802130"/>
            <a:ext cx="952501" cy="9526"/>
          </a:xfrm>
          <a:prstGeom prst="rect">
            <a:avLst/>
          </a:prstGeom>
          <a:solidFill>
            <a:srgbClr val="11111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Garamond"/>
              <a:ea typeface="Garamond"/>
              <a:cs typeface="Garamond"/>
              <a:sym typeface="Garamond"/>
            </a:endParaRPr>
          </a:p>
        </p:txBody>
      </p:sp>
      <p:sp>
        <p:nvSpPr>
          <p:cNvPr id="273" name="Google Shape;273;p40"/>
          <p:cNvSpPr/>
          <p:nvPr>
            <p:ph idx="2" type="pic"/>
          </p:nvPr>
        </p:nvSpPr>
        <p:spPr>
          <a:xfrm>
            <a:off x="729854" y="688096"/>
            <a:ext cx="1653778" cy="3742220"/>
          </a:xfrm>
          <a:prstGeom prst="rect">
            <a:avLst/>
          </a:prstGeom>
          <a:solidFill>
            <a:schemeClr val="dk2"/>
          </a:solidFill>
          <a:ln>
            <a:noFill/>
          </a:ln>
        </p:spPr>
      </p:sp>
      <p:sp>
        <p:nvSpPr>
          <p:cNvPr id="274" name="Google Shape;274;p40"/>
          <p:cNvSpPr/>
          <p:nvPr/>
        </p:nvSpPr>
        <p:spPr>
          <a:xfrm>
            <a:off x="573067" y="3618445"/>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75" name="Google Shape;275;p40"/>
          <p:cNvSpPr txBox="1"/>
          <p:nvPr>
            <p:ph type="title"/>
          </p:nvPr>
        </p:nvSpPr>
        <p:spPr>
          <a:xfrm>
            <a:off x="3186038" y="2209144"/>
            <a:ext cx="2209121" cy="12099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40"/>
          <p:cNvSpPr txBox="1"/>
          <p:nvPr>
            <p:ph idx="1" type="body"/>
          </p:nvPr>
        </p:nvSpPr>
        <p:spPr>
          <a:xfrm>
            <a:off x="5554266" y="1503760"/>
            <a:ext cx="3382565" cy="3020615"/>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277" name="Shape 277"/>
        <p:cNvGrpSpPr/>
        <p:nvPr/>
      </p:nvGrpSpPr>
      <p:grpSpPr>
        <a:xfrm>
          <a:off x="0" y="0"/>
          <a:ext cx="0" cy="0"/>
          <a:chOff x="0" y="0"/>
          <a:chExt cx="0" cy="0"/>
        </a:xfrm>
      </p:grpSpPr>
      <p:sp>
        <p:nvSpPr>
          <p:cNvPr id="278" name="Google Shape;278;p41"/>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9" name="Google Shape;279;p41"/>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0" name="Google Shape;280;p41"/>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41"/>
          <p:cNvSpPr/>
          <p:nvPr>
            <p:ph idx="2" type="pic"/>
          </p:nvPr>
        </p:nvSpPr>
        <p:spPr>
          <a:xfrm>
            <a:off x="7596231" y="538163"/>
            <a:ext cx="1547701" cy="3714751"/>
          </a:xfrm>
          <a:prstGeom prst="rect">
            <a:avLst/>
          </a:prstGeom>
          <a:solidFill>
            <a:schemeClr val="dk2"/>
          </a:solidFill>
          <a:ln>
            <a:noFill/>
          </a:ln>
        </p:spPr>
      </p:sp>
      <p:sp>
        <p:nvSpPr>
          <p:cNvPr id="282" name="Google Shape;282;p41"/>
          <p:cNvSpPr/>
          <p:nvPr>
            <p:ph idx="3" type="pic"/>
          </p:nvPr>
        </p:nvSpPr>
        <p:spPr>
          <a:xfrm>
            <a:off x="955843" y="2376488"/>
            <a:ext cx="2525396" cy="2767013"/>
          </a:xfrm>
          <a:prstGeom prst="rect">
            <a:avLst/>
          </a:prstGeom>
          <a:solidFill>
            <a:schemeClr val="dk2"/>
          </a:solidFill>
          <a:ln>
            <a:noFill/>
          </a:ln>
        </p:spPr>
      </p:sp>
      <p:sp>
        <p:nvSpPr>
          <p:cNvPr id="283" name="Google Shape;283;p41"/>
          <p:cNvSpPr/>
          <p:nvPr>
            <p:ph idx="4" type="pic"/>
          </p:nvPr>
        </p:nvSpPr>
        <p:spPr>
          <a:xfrm>
            <a:off x="955843" y="0"/>
            <a:ext cx="2525396" cy="2000250"/>
          </a:xfrm>
          <a:prstGeom prst="rect">
            <a:avLst/>
          </a:prstGeom>
          <a:solidFill>
            <a:schemeClr val="dk2"/>
          </a:solidFill>
          <a:ln>
            <a:noFill/>
          </a:ln>
        </p:spPr>
      </p:sp>
      <p:sp>
        <p:nvSpPr>
          <p:cNvPr id="284" name="Google Shape;284;p41"/>
          <p:cNvSpPr/>
          <p:nvPr/>
        </p:nvSpPr>
        <p:spPr>
          <a:xfrm>
            <a:off x="574842" y="3617063"/>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85" name="Google Shape;285;p41"/>
          <p:cNvSpPr/>
          <p:nvPr/>
        </p:nvSpPr>
        <p:spPr>
          <a:xfrm>
            <a:off x="7119980" y="2176463"/>
            <a:ext cx="952501"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Garamond"/>
              <a:ea typeface="Garamond"/>
              <a:cs typeface="Garamond"/>
              <a:sym typeface="Garamond"/>
            </a:endParaRPr>
          </a:p>
        </p:txBody>
      </p:sp>
      <p:sp>
        <p:nvSpPr>
          <p:cNvPr id="286" name="Google Shape;286;p41"/>
          <p:cNvSpPr/>
          <p:nvPr/>
        </p:nvSpPr>
        <p:spPr>
          <a:xfrm rot="-5400000">
            <a:off x="2639722" y="1704975"/>
            <a:ext cx="952501"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Garamond"/>
              <a:ea typeface="Garamond"/>
              <a:cs typeface="Garamond"/>
              <a:sym typeface="Garamond"/>
            </a:endParaRPr>
          </a:p>
        </p:txBody>
      </p:sp>
      <p:sp>
        <p:nvSpPr>
          <p:cNvPr id="287" name="Google Shape;287;p41"/>
          <p:cNvSpPr txBox="1"/>
          <p:nvPr>
            <p:ph type="title"/>
          </p:nvPr>
        </p:nvSpPr>
        <p:spPr>
          <a:xfrm>
            <a:off x="4614363" y="2614500"/>
            <a:ext cx="2743743" cy="1209901"/>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288" name="Shape 288"/>
        <p:cNvGrpSpPr/>
        <p:nvPr/>
      </p:nvGrpSpPr>
      <p:grpSpPr>
        <a:xfrm>
          <a:off x="0" y="0"/>
          <a:ext cx="0" cy="0"/>
          <a:chOff x="0" y="0"/>
          <a:chExt cx="0" cy="0"/>
        </a:xfrm>
      </p:grpSpPr>
      <p:sp>
        <p:nvSpPr>
          <p:cNvPr id="289" name="Google Shape;289;p42"/>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42"/>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1" name="Google Shape;291;p42"/>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292" name="Google Shape;292;p42"/>
          <p:cNvSpPr/>
          <p:nvPr/>
        </p:nvSpPr>
        <p:spPr>
          <a:xfrm>
            <a:off x="3912156" y="-1"/>
            <a:ext cx="5231845" cy="5143501"/>
          </a:xfrm>
          <a:prstGeom prst="rect">
            <a:avLst/>
          </a:prstGeom>
          <a:solidFill>
            <a:schemeClr val="dk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Garamond"/>
              <a:ea typeface="Garamond"/>
              <a:cs typeface="Garamond"/>
              <a:sym typeface="Garamond"/>
            </a:endParaRPr>
          </a:p>
        </p:txBody>
      </p:sp>
      <p:sp>
        <p:nvSpPr>
          <p:cNvPr id="293" name="Google Shape;293;p42"/>
          <p:cNvSpPr/>
          <p:nvPr/>
        </p:nvSpPr>
        <p:spPr>
          <a:xfrm rot="-5400000">
            <a:off x="598487" y="2205037"/>
            <a:ext cx="952501"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Garamond"/>
              <a:ea typeface="Garamond"/>
              <a:cs typeface="Garamond"/>
              <a:sym typeface="Garamond"/>
            </a:endParaRPr>
          </a:p>
        </p:txBody>
      </p:sp>
      <p:sp>
        <p:nvSpPr>
          <p:cNvPr id="294" name="Google Shape;294;p42"/>
          <p:cNvSpPr/>
          <p:nvPr/>
        </p:nvSpPr>
        <p:spPr>
          <a:xfrm>
            <a:off x="3505199" y="453032"/>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95" name="Google Shape;295;p42"/>
          <p:cNvSpPr txBox="1"/>
          <p:nvPr>
            <p:ph type="title"/>
          </p:nvPr>
        </p:nvSpPr>
        <p:spPr>
          <a:xfrm>
            <a:off x="1069974" y="3026902"/>
            <a:ext cx="2743743" cy="12099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6" name="Google Shape;296;p42"/>
          <p:cNvSpPr txBox="1"/>
          <p:nvPr>
            <p:ph idx="1" type="body"/>
          </p:nvPr>
        </p:nvSpPr>
        <p:spPr>
          <a:xfrm>
            <a:off x="4512517" y="658633"/>
            <a:ext cx="4006331" cy="3938860"/>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spTree>
      <p:nvGrpSpPr>
        <p:cNvPr id="297" name="Shape 297"/>
        <p:cNvGrpSpPr/>
        <p:nvPr/>
      </p:nvGrpSpPr>
      <p:grpSpPr>
        <a:xfrm>
          <a:off x="0" y="0"/>
          <a:ext cx="0" cy="0"/>
          <a:chOff x="0" y="0"/>
          <a:chExt cx="0" cy="0"/>
        </a:xfrm>
      </p:grpSpPr>
      <p:sp>
        <p:nvSpPr>
          <p:cNvPr id="298" name="Google Shape;298;p43"/>
          <p:cNvSpPr/>
          <p:nvPr/>
        </p:nvSpPr>
        <p:spPr>
          <a:xfrm>
            <a:off x="0" y="-1"/>
            <a:ext cx="5231845" cy="5143501"/>
          </a:xfrm>
          <a:prstGeom prst="rect">
            <a:avLst/>
          </a:prstGeom>
          <a:solidFill>
            <a:schemeClr val="dk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Garamond"/>
              <a:ea typeface="Garamond"/>
              <a:cs typeface="Garamond"/>
              <a:sym typeface="Garamond"/>
            </a:endParaRPr>
          </a:p>
        </p:txBody>
      </p:sp>
      <p:sp>
        <p:nvSpPr>
          <p:cNvPr id="299" name="Google Shape;299;p43"/>
          <p:cNvSpPr txBox="1"/>
          <p:nvPr>
            <p:ph idx="1" type="body"/>
          </p:nvPr>
        </p:nvSpPr>
        <p:spPr>
          <a:xfrm>
            <a:off x="565669" y="658633"/>
            <a:ext cx="4006331" cy="3938860"/>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30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00" name="Google Shape;300;p43"/>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1" name="Google Shape;301;p43"/>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2" name="Google Shape;302;p43"/>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303" name="Google Shape;303;p43"/>
          <p:cNvSpPr/>
          <p:nvPr/>
        </p:nvSpPr>
        <p:spPr>
          <a:xfrm rot="-5400000">
            <a:off x="5494838" y="2205037"/>
            <a:ext cx="952501"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Garamond"/>
              <a:ea typeface="Garamond"/>
              <a:cs typeface="Garamond"/>
              <a:sym typeface="Garamond"/>
            </a:endParaRPr>
          </a:p>
        </p:txBody>
      </p:sp>
      <p:sp>
        <p:nvSpPr>
          <p:cNvPr id="304" name="Google Shape;304;p43"/>
          <p:cNvSpPr/>
          <p:nvPr/>
        </p:nvSpPr>
        <p:spPr>
          <a:xfrm>
            <a:off x="4861801" y="453032"/>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05" name="Google Shape;305;p43"/>
          <p:cNvSpPr txBox="1"/>
          <p:nvPr>
            <p:ph type="title"/>
          </p:nvPr>
        </p:nvSpPr>
        <p:spPr>
          <a:xfrm>
            <a:off x="5966324" y="3026902"/>
            <a:ext cx="2743743" cy="12099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06" name="Shape 306"/>
        <p:cNvGrpSpPr/>
        <p:nvPr/>
      </p:nvGrpSpPr>
      <p:grpSpPr>
        <a:xfrm>
          <a:off x="0" y="0"/>
          <a:ext cx="0" cy="0"/>
          <a:chOff x="0" y="0"/>
          <a:chExt cx="0" cy="0"/>
        </a:xfrm>
      </p:grpSpPr>
      <p:sp>
        <p:nvSpPr>
          <p:cNvPr id="307" name="Google Shape;307;p44"/>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44"/>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9" name="Google Shape;309;p44"/>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44"/>
          <p:cNvSpPr/>
          <p:nvPr/>
        </p:nvSpPr>
        <p:spPr>
          <a:xfrm>
            <a:off x="714375" y="714375"/>
            <a:ext cx="7715250" cy="3714750"/>
          </a:xfrm>
          <a:prstGeom prst="rect">
            <a:avLst/>
          </a:prstGeom>
          <a:solidFill>
            <a:schemeClr val="dk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11" name="Google Shape;311;p44"/>
          <p:cNvSpPr/>
          <p:nvPr/>
        </p:nvSpPr>
        <p:spPr>
          <a:xfrm rot="-5400000">
            <a:off x="4090988" y="828675"/>
            <a:ext cx="952500" cy="9525"/>
          </a:xfrm>
          <a:prstGeom prst="rect">
            <a:avLst/>
          </a:prstGeom>
          <a:solidFill>
            <a:srgbClr val="24282B"/>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433FF"/>
              </a:solidFill>
              <a:latin typeface="Helvetica Neue Light"/>
              <a:ea typeface="Helvetica Neue Light"/>
              <a:cs typeface="Helvetica Neue Light"/>
              <a:sym typeface="Helvetica Neue Light"/>
            </a:endParaRPr>
          </a:p>
        </p:txBody>
      </p:sp>
      <p:sp>
        <p:nvSpPr>
          <p:cNvPr id="312" name="Google Shape;312;p44"/>
          <p:cNvSpPr/>
          <p:nvPr/>
        </p:nvSpPr>
        <p:spPr>
          <a:xfrm>
            <a:off x="323849" y="1023937"/>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13" name="Google Shape;313;p44"/>
          <p:cNvSpPr/>
          <p:nvPr/>
        </p:nvSpPr>
        <p:spPr>
          <a:xfrm>
            <a:off x="8048624" y="3799034"/>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14" name="Google Shape;314;p44"/>
          <p:cNvSpPr txBox="1"/>
          <p:nvPr>
            <p:ph type="title"/>
          </p:nvPr>
        </p:nvSpPr>
        <p:spPr>
          <a:xfrm>
            <a:off x="1082675" y="2264456"/>
            <a:ext cx="6978650" cy="1209901"/>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lt1"/>
              </a:buClr>
              <a:buSzPts val="2600"/>
              <a:buFont typeface="Garamond"/>
              <a:buNone/>
              <a:defRPr sz="2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5" name="Google Shape;315;p44"/>
          <p:cNvSpPr txBox="1"/>
          <p:nvPr>
            <p:ph idx="1" type="body"/>
          </p:nvPr>
        </p:nvSpPr>
        <p:spPr>
          <a:xfrm>
            <a:off x="3328126" y="1761239"/>
            <a:ext cx="2487749" cy="202028"/>
          </a:xfrm>
          <a:prstGeom prst="rect">
            <a:avLst/>
          </a:prstGeom>
          <a:noFill/>
          <a:ln>
            <a:noFill/>
          </a:ln>
        </p:spPr>
        <p:txBody>
          <a:bodyPr anchorCtr="0" anchor="ctr" bIns="34275" lIns="68575" spcFirstLastPara="1" rIns="68575" wrap="square" tIns="34275">
            <a:noAutofit/>
          </a:bodyPr>
          <a:lstStyle>
            <a:lvl1pPr indent="-228600" lvl="0" marL="457200" algn="ctr">
              <a:lnSpc>
                <a:spcPct val="80000"/>
              </a:lnSpc>
              <a:spcBef>
                <a:spcPts val="200"/>
              </a:spcBef>
              <a:spcAft>
                <a:spcPts val="0"/>
              </a:spcAft>
              <a:buSzPts val="1100"/>
              <a:buNone/>
              <a:defRPr sz="1200" cap="none">
                <a:solidFill>
                  <a:schemeClr val="lt1"/>
                </a:solidFill>
                <a:latin typeface="Garamond"/>
                <a:ea typeface="Garamond"/>
                <a:cs typeface="Garamond"/>
                <a:sym typeface="Garamond"/>
              </a:defRPr>
            </a:lvl1pPr>
            <a:lvl2pPr indent="-228600" lvl="1" marL="914400" algn="l">
              <a:lnSpc>
                <a:spcPct val="90000"/>
              </a:lnSpc>
              <a:spcBef>
                <a:spcPts val="500"/>
              </a:spcBef>
              <a:spcAft>
                <a:spcPts val="0"/>
              </a:spcAft>
              <a:buSzPts val="800"/>
              <a:buFont typeface="Arial"/>
              <a:buNone/>
              <a:defRPr i="1" sz="900"/>
            </a:lvl2pPr>
            <a:lvl3pPr indent="-228600" lvl="2" marL="1371600" algn="l">
              <a:lnSpc>
                <a:spcPct val="100000"/>
              </a:lnSpc>
              <a:spcBef>
                <a:spcPts val="600"/>
              </a:spcBef>
              <a:spcAft>
                <a:spcPts val="0"/>
              </a:spcAft>
              <a:buSzPts val="800"/>
              <a:buNone/>
              <a:defRPr sz="900"/>
            </a:lvl3pPr>
            <a:lvl4pPr indent="-279400" lvl="3" marL="1828800" algn="l">
              <a:lnSpc>
                <a:spcPct val="100000"/>
              </a:lnSpc>
              <a:spcBef>
                <a:spcPts val="500"/>
              </a:spcBef>
              <a:spcAft>
                <a:spcPts val="0"/>
              </a:spcAft>
              <a:buSzPts val="800"/>
              <a:buChar char="◼"/>
              <a:defRPr sz="900"/>
            </a:lvl4pPr>
            <a:lvl5pPr indent="-279400" lvl="4" marL="2286000" algn="l">
              <a:lnSpc>
                <a:spcPct val="100000"/>
              </a:lnSpc>
              <a:spcBef>
                <a:spcPts val="500"/>
              </a:spcBef>
              <a:spcAft>
                <a:spcPts val="0"/>
              </a:spcAft>
              <a:buSzPts val="800"/>
              <a:buChar char="◼"/>
              <a:defRPr sz="900"/>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nd Title">
  <p:cSld name="Picture and Title">
    <p:spTree>
      <p:nvGrpSpPr>
        <p:cNvPr id="316" name="Shape 316"/>
        <p:cNvGrpSpPr/>
        <p:nvPr/>
      </p:nvGrpSpPr>
      <p:grpSpPr>
        <a:xfrm>
          <a:off x="0" y="0"/>
          <a:ext cx="0" cy="0"/>
          <a:chOff x="0" y="0"/>
          <a:chExt cx="0" cy="0"/>
        </a:xfrm>
      </p:grpSpPr>
      <p:sp>
        <p:nvSpPr>
          <p:cNvPr id="317" name="Google Shape;317;p45"/>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8" name="Google Shape;318;p45"/>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9" name="Google Shape;319;p45"/>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320" name="Google Shape;320;p45"/>
          <p:cNvSpPr/>
          <p:nvPr/>
        </p:nvSpPr>
        <p:spPr>
          <a:xfrm rot="5400000">
            <a:off x="1245363" y="942977"/>
            <a:ext cx="1905001" cy="19050"/>
          </a:xfrm>
          <a:prstGeom prst="rect">
            <a:avLst/>
          </a:prstGeom>
          <a:solidFill>
            <a:srgbClr val="24282B"/>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aramond"/>
              <a:ea typeface="Garamond"/>
              <a:cs typeface="Garamond"/>
              <a:sym typeface="Garamond"/>
            </a:endParaRPr>
          </a:p>
        </p:txBody>
      </p:sp>
      <p:sp>
        <p:nvSpPr>
          <p:cNvPr id="321" name="Google Shape;321;p45"/>
          <p:cNvSpPr/>
          <p:nvPr>
            <p:ph idx="2" type="pic"/>
          </p:nvPr>
        </p:nvSpPr>
        <p:spPr>
          <a:xfrm>
            <a:off x="409575" y="390525"/>
            <a:ext cx="3557588" cy="4362450"/>
          </a:xfrm>
          <a:prstGeom prst="rect">
            <a:avLst/>
          </a:prstGeom>
          <a:solidFill>
            <a:schemeClr val="dk2"/>
          </a:solidFill>
          <a:ln>
            <a:noFill/>
          </a:ln>
        </p:spPr>
      </p:sp>
      <p:sp>
        <p:nvSpPr>
          <p:cNvPr id="322" name="Google Shape;322;p45"/>
          <p:cNvSpPr/>
          <p:nvPr/>
        </p:nvSpPr>
        <p:spPr>
          <a:xfrm>
            <a:off x="409575" y="661300"/>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23" name="Google Shape;323;p45"/>
          <p:cNvSpPr txBox="1"/>
          <p:nvPr>
            <p:ph type="title"/>
          </p:nvPr>
        </p:nvSpPr>
        <p:spPr>
          <a:xfrm>
            <a:off x="1171576" y="526616"/>
            <a:ext cx="4572000" cy="555117"/>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nd Caption">
  <p:cSld name="Picture and Caption">
    <p:spTree>
      <p:nvGrpSpPr>
        <p:cNvPr id="324" name="Shape 324"/>
        <p:cNvGrpSpPr/>
        <p:nvPr/>
      </p:nvGrpSpPr>
      <p:grpSpPr>
        <a:xfrm>
          <a:off x="0" y="0"/>
          <a:ext cx="0" cy="0"/>
          <a:chOff x="0" y="0"/>
          <a:chExt cx="0" cy="0"/>
        </a:xfrm>
      </p:grpSpPr>
      <p:sp>
        <p:nvSpPr>
          <p:cNvPr id="325" name="Google Shape;325;p46"/>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6" name="Google Shape;326;p46"/>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46"/>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
        <p:nvSpPr>
          <p:cNvPr id="328" name="Google Shape;328;p46"/>
          <p:cNvSpPr/>
          <p:nvPr/>
        </p:nvSpPr>
        <p:spPr>
          <a:xfrm rot="5400000">
            <a:off x="1245363" y="942977"/>
            <a:ext cx="1905001" cy="19050"/>
          </a:xfrm>
          <a:prstGeom prst="rect">
            <a:avLst/>
          </a:prstGeom>
          <a:solidFill>
            <a:srgbClr val="24282B"/>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aramond"/>
              <a:ea typeface="Garamond"/>
              <a:cs typeface="Garamond"/>
              <a:sym typeface="Garamond"/>
            </a:endParaRPr>
          </a:p>
        </p:txBody>
      </p:sp>
      <p:sp>
        <p:nvSpPr>
          <p:cNvPr id="329" name="Google Shape;329;p46"/>
          <p:cNvSpPr/>
          <p:nvPr>
            <p:ph idx="2" type="pic"/>
          </p:nvPr>
        </p:nvSpPr>
        <p:spPr>
          <a:xfrm>
            <a:off x="409575" y="390525"/>
            <a:ext cx="3557588" cy="4362450"/>
          </a:xfrm>
          <a:prstGeom prst="rect">
            <a:avLst/>
          </a:prstGeom>
          <a:solidFill>
            <a:schemeClr val="dk2"/>
          </a:solidFill>
          <a:ln>
            <a:noFill/>
          </a:ln>
        </p:spPr>
      </p:sp>
      <p:sp>
        <p:nvSpPr>
          <p:cNvPr id="330" name="Google Shape;330;p46"/>
          <p:cNvSpPr/>
          <p:nvPr/>
        </p:nvSpPr>
        <p:spPr>
          <a:xfrm>
            <a:off x="409575" y="661300"/>
            <a:ext cx="762001" cy="285751"/>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31" name="Google Shape;331;p46"/>
          <p:cNvSpPr txBox="1"/>
          <p:nvPr>
            <p:ph type="title"/>
          </p:nvPr>
        </p:nvSpPr>
        <p:spPr>
          <a:xfrm>
            <a:off x="1338943" y="514936"/>
            <a:ext cx="4572000" cy="555117"/>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rgbClr val="3F3F3F"/>
              </a:buClr>
              <a:buSzPts val="2600"/>
              <a:buFont typeface="Garamond"/>
              <a:buNone/>
              <a:defRPr sz="2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2" name="Google Shape;332;p46"/>
          <p:cNvSpPr txBox="1"/>
          <p:nvPr>
            <p:ph idx="1" type="body"/>
          </p:nvPr>
        </p:nvSpPr>
        <p:spPr>
          <a:xfrm>
            <a:off x="4572000" y="1082279"/>
            <a:ext cx="4136231" cy="3670696"/>
          </a:xfrm>
          <a:prstGeom prst="rect">
            <a:avLst/>
          </a:prstGeom>
          <a:noFill/>
          <a:ln>
            <a:noFill/>
          </a:ln>
        </p:spPr>
        <p:txBody>
          <a:bodyPr anchorCtr="0" anchor="ctr" bIns="34275" lIns="68575" spcFirstLastPara="1" rIns="68575" wrap="square" tIns="34275">
            <a:normAutofit/>
          </a:bodyPr>
          <a:lstStyle>
            <a:lvl1pPr indent="-304800" lvl="0" marL="457200" algn="l">
              <a:lnSpc>
                <a:spcPct val="100000"/>
              </a:lnSpc>
              <a:spcBef>
                <a:spcPts val="800"/>
              </a:spcBef>
              <a:spcAft>
                <a:spcPts val="0"/>
              </a:spcAft>
              <a:buSzPts val="1200"/>
              <a:buChar char="◼"/>
              <a:defRPr/>
            </a:lvl1pPr>
            <a:lvl2pPr indent="-298450" lvl="1" marL="914400" algn="l">
              <a:lnSpc>
                <a:spcPct val="100000"/>
              </a:lnSpc>
              <a:spcBef>
                <a:spcPts val="1100"/>
              </a:spcBef>
              <a:spcAft>
                <a:spcPts val="0"/>
              </a:spcAft>
              <a:buSzPts val="1100"/>
              <a:buChar char="◼"/>
              <a:defRPr/>
            </a:lvl2pPr>
            <a:lvl3pPr indent="-292100" lvl="2" marL="1371600" algn="l">
              <a:lnSpc>
                <a:spcPct val="100000"/>
              </a:lnSpc>
              <a:spcBef>
                <a:spcPts val="1100"/>
              </a:spcBef>
              <a:spcAft>
                <a:spcPts val="0"/>
              </a:spcAft>
              <a:buSzPts val="1000"/>
              <a:buChar char="◼"/>
              <a:defRPr/>
            </a:lvl3pPr>
            <a:lvl4pPr indent="-279400" lvl="3" marL="1828800" algn="l">
              <a:lnSpc>
                <a:spcPct val="100000"/>
              </a:lnSpc>
              <a:spcBef>
                <a:spcPts val="1100"/>
              </a:spcBef>
              <a:spcAft>
                <a:spcPts val="0"/>
              </a:spcAft>
              <a:buSzPts val="800"/>
              <a:buChar char="◼"/>
              <a:defRPr/>
            </a:lvl4pPr>
            <a:lvl5pPr indent="-279400" lvl="4" marL="2286000" algn="l">
              <a:lnSpc>
                <a:spcPct val="100000"/>
              </a:lnSpc>
              <a:spcBef>
                <a:spcPts val="1100"/>
              </a:spcBef>
              <a:spcAft>
                <a:spcPts val="0"/>
              </a:spcAft>
              <a:buSzPts val="800"/>
              <a:buChar char="◼"/>
              <a:defRPr/>
            </a:lvl5pPr>
            <a:lvl6pPr indent="-304800" lvl="5" marL="2743200" algn="l">
              <a:lnSpc>
                <a:spcPct val="100000"/>
              </a:lnSpc>
              <a:spcBef>
                <a:spcPts val="11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4" name="Shape 33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5.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6" Type="http://schemas.openxmlformats.org/officeDocument/2006/relationships/theme" Target="../theme/theme3.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5894" y="528843"/>
            <a:ext cx="8272212" cy="892166"/>
          </a:xfrm>
          <a:prstGeom prst="rect">
            <a:avLst/>
          </a:prstGeom>
          <a:noFill/>
          <a:ln>
            <a:noFill/>
          </a:ln>
        </p:spPr>
        <p:txBody>
          <a:bodyPr anchorCtr="0" anchor="b" bIns="34275" lIns="68575" spcFirstLastPara="1" rIns="68575" wrap="square" tIns="34275">
            <a:normAutofit/>
          </a:bodyPr>
          <a:lstStyle>
            <a:lvl1pPr lvl="0" marR="0" rtl="0" algn="l">
              <a:spcBef>
                <a:spcPts val="0"/>
              </a:spcBef>
              <a:spcAft>
                <a:spcPts val="0"/>
              </a:spcAft>
              <a:buClr>
                <a:srgbClr val="3F3F3F"/>
              </a:buClr>
              <a:buSzPts val="2100"/>
              <a:buFont typeface="Garamond"/>
              <a:buNone/>
              <a:defRPr b="0" i="0" sz="2100" u="none" cap="none" strike="noStrike">
                <a:solidFill>
                  <a:srgbClr val="3F3F3F"/>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52" name="Google Shape;52;p13"/>
          <p:cNvSpPr txBox="1"/>
          <p:nvPr>
            <p:ph idx="1" type="body"/>
          </p:nvPr>
        </p:nvSpPr>
        <p:spPr>
          <a:xfrm>
            <a:off x="435894" y="1752002"/>
            <a:ext cx="8272212" cy="2739035"/>
          </a:xfrm>
          <a:prstGeom prst="rect">
            <a:avLst/>
          </a:prstGeom>
          <a:noFill/>
          <a:ln>
            <a:noFill/>
          </a:ln>
        </p:spPr>
        <p:txBody>
          <a:bodyPr anchorCtr="0" anchor="ctr" bIns="34275" lIns="68575" spcFirstLastPara="1" rIns="68575" wrap="square" tIns="34275">
            <a:normAutofit/>
          </a:bodyPr>
          <a:lstStyle>
            <a:lvl1pPr indent="-304800" lvl="0" marL="457200" marR="0" rtl="0" algn="l">
              <a:spcBef>
                <a:spcPts val="300"/>
              </a:spcBef>
              <a:spcAft>
                <a:spcPts val="0"/>
              </a:spcAft>
              <a:buClr>
                <a:schemeClr val="accent1"/>
              </a:buClr>
              <a:buSzPts val="1200"/>
              <a:buFont typeface="Noto Sans Symbols"/>
              <a:buChar char="◼"/>
              <a:defRPr b="0" i="0" sz="1400" u="none" cap="none" strike="noStrike">
                <a:solidFill>
                  <a:srgbClr val="3F3F3F"/>
                </a:solidFill>
                <a:latin typeface="Garamond"/>
                <a:ea typeface="Garamond"/>
                <a:cs typeface="Garamond"/>
                <a:sym typeface="Garamond"/>
              </a:defRPr>
            </a:lvl1pPr>
            <a:lvl2pPr indent="-298450" lvl="1" marL="914400" marR="0" rtl="0" algn="l">
              <a:spcBef>
                <a:spcPts val="500"/>
              </a:spcBef>
              <a:spcAft>
                <a:spcPts val="0"/>
              </a:spcAft>
              <a:buClr>
                <a:schemeClr val="accent1"/>
              </a:buClr>
              <a:buSzPts val="1100"/>
              <a:buFont typeface="Noto Sans Symbols"/>
              <a:buChar char="◼"/>
              <a:defRPr b="0" i="0" sz="1200" u="none" cap="none" strike="noStrike">
                <a:solidFill>
                  <a:srgbClr val="3F3F3F"/>
                </a:solidFill>
                <a:latin typeface="Garamond"/>
                <a:ea typeface="Garamond"/>
                <a:cs typeface="Garamond"/>
                <a:sym typeface="Garamond"/>
              </a:defRPr>
            </a:lvl2pPr>
            <a:lvl3pPr indent="-292100" lvl="2" marL="1371600" marR="0" rtl="0" algn="l">
              <a:spcBef>
                <a:spcPts val="500"/>
              </a:spcBef>
              <a:spcAft>
                <a:spcPts val="0"/>
              </a:spcAft>
              <a:buClr>
                <a:schemeClr val="accent1"/>
              </a:buClr>
              <a:buSzPts val="1000"/>
              <a:buFont typeface="Noto Sans Symbols"/>
              <a:buChar char="◼"/>
              <a:defRPr b="0" i="0" sz="1100" u="none" cap="none" strike="noStrike">
                <a:solidFill>
                  <a:srgbClr val="3F3F3F"/>
                </a:solidFill>
                <a:latin typeface="Garamond"/>
                <a:ea typeface="Garamond"/>
                <a:cs typeface="Garamond"/>
                <a:sym typeface="Garamond"/>
              </a:defRPr>
            </a:lvl3pPr>
            <a:lvl4pPr indent="-279400" lvl="3" marL="1828800" marR="0" rtl="0" algn="l">
              <a:spcBef>
                <a:spcPts val="500"/>
              </a:spcBef>
              <a:spcAft>
                <a:spcPts val="0"/>
              </a:spcAft>
              <a:buClr>
                <a:schemeClr val="accent1"/>
              </a:buClr>
              <a:buSzPts val="800"/>
              <a:buFont typeface="Noto Sans Symbols"/>
              <a:buChar char="◼"/>
              <a:defRPr b="0" i="0" sz="900" u="none" cap="none" strike="noStrike">
                <a:solidFill>
                  <a:srgbClr val="3F3F3F"/>
                </a:solidFill>
                <a:latin typeface="Garamond"/>
                <a:ea typeface="Garamond"/>
                <a:cs typeface="Garamond"/>
                <a:sym typeface="Garamond"/>
              </a:defRPr>
            </a:lvl4pPr>
            <a:lvl5pPr indent="-279400" lvl="4" marL="2286000" marR="0" rtl="0" algn="l">
              <a:spcBef>
                <a:spcPts val="500"/>
              </a:spcBef>
              <a:spcAft>
                <a:spcPts val="0"/>
              </a:spcAft>
              <a:buClr>
                <a:schemeClr val="accent1"/>
              </a:buClr>
              <a:buSzPts val="800"/>
              <a:buFont typeface="Noto Sans Symbols"/>
              <a:buChar char="◼"/>
              <a:defRPr b="0" i="0" sz="900" u="none" cap="none" strike="noStrike">
                <a:solidFill>
                  <a:srgbClr val="3F3F3F"/>
                </a:solidFill>
                <a:latin typeface="Garamond"/>
                <a:ea typeface="Garamond"/>
                <a:cs typeface="Garamond"/>
                <a:sym typeface="Garamond"/>
              </a:defRPr>
            </a:lvl5pPr>
            <a:lvl6pPr indent="-279400" lvl="5" marL="27432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aramond"/>
                <a:ea typeface="Garamond"/>
                <a:cs typeface="Garamond"/>
                <a:sym typeface="Garamond"/>
              </a:defRPr>
            </a:lvl6pPr>
            <a:lvl7pPr indent="-279400" lvl="6" marL="32004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aramond"/>
                <a:ea typeface="Garamond"/>
                <a:cs typeface="Garamond"/>
                <a:sym typeface="Garamond"/>
              </a:defRPr>
            </a:lvl7pPr>
            <a:lvl8pPr indent="-279400" lvl="7" marL="36576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aramond"/>
                <a:ea typeface="Garamond"/>
                <a:cs typeface="Garamond"/>
                <a:sym typeface="Garamond"/>
              </a:defRPr>
            </a:lvl8pPr>
            <a:lvl9pPr indent="-279400" lvl="8" marL="4114800" marR="0" rtl="0" algn="l">
              <a:spcBef>
                <a:spcPts val="500"/>
              </a:spcBef>
              <a:spcAft>
                <a:spcPts val="500"/>
              </a:spcAft>
              <a:buClr>
                <a:schemeClr val="accent2"/>
              </a:buClr>
              <a:buSzPts val="800"/>
              <a:buFont typeface="Noto Sans Symbols"/>
              <a:buChar char="◼"/>
              <a:defRPr b="0" i="0" sz="900" u="none" cap="none" strike="noStrike">
                <a:solidFill>
                  <a:schemeClr val="dk2"/>
                </a:solidFill>
                <a:latin typeface="Garamond"/>
                <a:ea typeface="Garamond"/>
                <a:cs typeface="Garamond"/>
                <a:sym typeface="Garamond"/>
              </a:defRPr>
            </a:lvl9pPr>
          </a:lstStyle>
          <a:p/>
        </p:txBody>
      </p:sp>
      <p:sp>
        <p:nvSpPr>
          <p:cNvPr id="53" name="Google Shape;53;p13"/>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700" u="none" cap="none" strike="noStrike">
                <a:solidFill>
                  <a:srgbClr val="3F3F3F"/>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54" name="Google Shape;54;p13"/>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3F3F3F"/>
                </a:solidFill>
                <a:latin typeface="Garamond"/>
                <a:ea typeface="Garamond"/>
                <a:cs typeface="Garamond"/>
                <a:sym typeface="Garamond"/>
              </a:defRPr>
            </a:lvl1pPr>
            <a:lvl2pPr lvl="1"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2pPr>
            <a:lvl3pPr lvl="2"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3pPr>
            <a:lvl4pPr lvl="3"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4pPr>
            <a:lvl5pPr lvl="4"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5pPr>
            <a:lvl6pPr lvl="5"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6pPr>
            <a:lvl7pPr lvl="6"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7pPr>
            <a:lvl8pPr lvl="7"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8pPr>
            <a:lvl9pPr lvl="8" marR="0" rtl="0" algn="l">
              <a:spcBef>
                <a:spcPts val="0"/>
              </a:spcBef>
              <a:spcAft>
                <a:spcPts val="0"/>
              </a:spcAft>
              <a:buSzPts val="1100"/>
              <a:buNone/>
              <a:defRPr b="0" i="0" sz="1400" u="none" cap="none" strike="noStrike">
                <a:solidFill>
                  <a:schemeClr val="dk1"/>
                </a:solidFill>
                <a:latin typeface="Garamond"/>
                <a:ea typeface="Garamond"/>
                <a:cs typeface="Garamond"/>
                <a:sym typeface="Garamond"/>
              </a:defRPr>
            </a:lvl9pPr>
          </a:lstStyle>
          <a:p/>
        </p:txBody>
      </p:sp>
      <p:sp>
        <p:nvSpPr>
          <p:cNvPr id="55" name="Google Shape;55;p13"/>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700" u="none" cap="none" strike="noStrike">
                <a:solidFill>
                  <a:srgbClr val="3F3F3F"/>
                </a:solidFill>
                <a:latin typeface="Garamond"/>
                <a:ea typeface="Garamond"/>
                <a:cs typeface="Garamond"/>
                <a:sym typeface="Garamond"/>
              </a:defRPr>
            </a:lvl1pPr>
            <a:lvl2pPr indent="0" lvl="1" marL="0" marR="0" rtl="0" algn="r">
              <a:spcBef>
                <a:spcPts val="0"/>
              </a:spcBef>
              <a:buNone/>
              <a:defRPr b="0" i="0" sz="700" u="none" cap="none" strike="noStrike">
                <a:solidFill>
                  <a:srgbClr val="3F3F3F"/>
                </a:solidFill>
                <a:latin typeface="Garamond"/>
                <a:ea typeface="Garamond"/>
                <a:cs typeface="Garamond"/>
                <a:sym typeface="Garamond"/>
              </a:defRPr>
            </a:lvl2pPr>
            <a:lvl3pPr indent="0" lvl="2" marL="0" marR="0" rtl="0" algn="r">
              <a:spcBef>
                <a:spcPts val="0"/>
              </a:spcBef>
              <a:buNone/>
              <a:defRPr b="0" i="0" sz="700" u="none" cap="none" strike="noStrike">
                <a:solidFill>
                  <a:srgbClr val="3F3F3F"/>
                </a:solidFill>
                <a:latin typeface="Garamond"/>
                <a:ea typeface="Garamond"/>
                <a:cs typeface="Garamond"/>
                <a:sym typeface="Garamond"/>
              </a:defRPr>
            </a:lvl3pPr>
            <a:lvl4pPr indent="0" lvl="3" marL="0" marR="0" rtl="0" algn="r">
              <a:spcBef>
                <a:spcPts val="0"/>
              </a:spcBef>
              <a:buNone/>
              <a:defRPr b="0" i="0" sz="700" u="none" cap="none" strike="noStrike">
                <a:solidFill>
                  <a:srgbClr val="3F3F3F"/>
                </a:solidFill>
                <a:latin typeface="Garamond"/>
                <a:ea typeface="Garamond"/>
                <a:cs typeface="Garamond"/>
                <a:sym typeface="Garamond"/>
              </a:defRPr>
            </a:lvl4pPr>
            <a:lvl5pPr indent="0" lvl="4" marL="0" marR="0" rtl="0" algn="r">
              <a:spcBef>
                <a:spcPts val="0"/>
              </a:spcBef>
              <a:buNone/>
              <a:defRPr b="0" i="0" sz="700" u="none" cap="none" strike="noStrike">
                <a:solidFill>
                  <a:srgbClr val="3F3F3F"/>
                </a:solidFill>
                <a:latin typeface="Garamond"/>
                <a:ea typeface="Garamond"/>
                <a:cs typeface="Garamond"/>
                <a:sym typeface="Garamond"/>
              </a:defRPr>
            </a:lvl5pPr>
            <a:lvl6pPr indent="0" lvl="5" marL="0" marR="0" rtl="0" algn="r">
              <a:spcBef>
                <a:spcPts val="0"/>
              </a:spcBef>
              <a:buNone/>
              <a:defRPr b="0" i="0" sz="700" u="none" cap="none" strike="noStrike">
                <a:solidFill>
                  <a:srgbClr val="3F3F3F"/>
                </a:solidFill>
                <a:latin typeface="Garamond"/>
                <a:ea typeface="Garamond"/>
                <a:cs typeface="Garamond"/>
                <a:sym typeface="Garamond"/>
              </a:defRPr>
            </a:lvl6pPr>
            <a:lvl7pPr indent="0" lvl="6" marL="0" marR="0" rtl="0" algn="r">
              <a:spcBef>
                <a:spcPts val="0"/>
              </a:spcBef>
              <a:buNone/>
              <a:defRPr b="0" i="0" sz="700" u="none" cap="none" strike="noStrike">
                <a:solidFill>
                  <a:srgbClr val="3F3F3F"/>
                </a:solidFill>
                <a:latin typeface="Garamond"/>
                <a:ea typeface="Garamond"/>
                <a:cs typeface="Garamond"/>
                <a:sym typeface="Garamond"/>
              </a:defRPr>
            </a:lvl7pPr>
            <a:lvl8pPr indent="0" lvl="7" marL="0" marR="0" rtl="0" algn="r">
              <a:spcBef>
                <a:spcPts val="0"/>
              </a:spcBef>
              <a:buNone/>
              <a:defRPr b="0" i="0" sz="700" u="none" cap="none" strike="noStrike">
                <a:solidFill>
                  <a:srgbClr val="3F3F3F"/>
                </a:solidFill>
                <a:latin typeface="Garamond"/>
                <a:ea typeface="Garamond"/>
                <a:cs typeface="Garamond"/>
                <a:sym typeface="Garamond"/>
              </a:defRPr>
            </a:lvl8pPr>
            <a:lvl9pPr indent="0" lvl="8" marL="0" marR="0" rtl="0" algn="r">
              <a:spcBef>
                <a:spcPts val="0"/>
              </a:spcBef>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31"/>
          <p:cNvSpPr txBox="1"/>
          <p:nvPr>
            <p:ph type="title"/>
          </p:nvPr>
        </p:nvSpPr>
        <p:spPr>
          <a:xfrm>
            <a:off x="435894" y="528843"/>
            <a:ext cx="8272212" cy="892166"/>
          </a:xfrm>
          <a:prstGeom prst="rect">
            <a:avLst/>
          </a:prstGeom>
          <a:noFill/>
          <a:ln>
            <a:noFill/>
          </a:ln>
        </p:spPr>
        <p:txBody>
          <a:bodyPr anchorCtr="0" anchor="b" bIns="34275" lIns="68575" spcFirstLastPara="1" rIns="68575" wrap="square" tIns="34275">
            <a:normAutofit/>
          </a:bodyPr>
          <a:lstStyle>
            <a:lvl1pPr lvl="0" marR="0" rtl="0" algn="l">
              <a:lnSpc>
                <a:spcPct val="100000"/>
              </a:lnSpc>
              <a:spcBef>
                <a:spcPts val="0"/>
              </a:spcBef>
              <a:spcAft>
                <a:spcPts val="0"/>
              </a:spcAft>
              <a:buClr>
                <a:srgbClr val="3F3F3F"/>
              </a:buClr>
              <a:buSzPts val="2100"/>
              <a:buFont typeface="Garamond"/>
              <a:buNone/>
              <a:defRPr b="0" i="0" sz="2100" u="none" cap="none" strike="noStrike">
                <a:solidFill>
                  <a:srgbClr val="3F3F3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201" name="Google Shape;201;p31"/>
          <p:cNvSpPr txBox="1"/>
          <p:nvPr>
            <p:ph idx="1" type="body"/>
          </p:nvPr>
        </p:nvSpPr>
        <p:spPr>
          <a:xfrm>
            <a:off x="435894" y="1752002"/>
            <a:ext cx="8272212" cy="2739035"/>
          </a:xfrm>
          <a:prstGeom prst="rect">
            <a:avLst/>
          </a:prstGeom>
          <a:noFill/>
          <a:ln>
            <a:noFill/>
          </a:ln>
        </p:spPr>
        <p:txBody>
          <a:bodyPr anchorCtr="0" anchor="ctr" bIns="34275" lIns="68575" spcFirstLastPara="1" rIns="68575" wrap="square" tIns="34275">
            <a:normAutofit/>
          </a:bodyPr>
          <a:lstStyle>
            <a:lvl1pPr indent="-304800" lvl="0" marL="457200" marR="0" rtl="0" algn="l">
              <a:lnSpc>
                <a:spcPct val="100000"/>
              </a:lnSpc>
              <a:spcBef>
                <a:spcPts val="300"/>
              </a:spcBef>
              <a:spcAft>
                <a:spcPts val="0"/>
              </a:spcAft>
              <a:buClr>
                <a:schemeClr val="accent1"/>
              </a:buClr>
              <a:buSzPts val="1200"/>
              <a:buFont typeface="Noto Sans Symbols"/>
              <a:buChar char="◼"/>
              <a:defRPr b="0" i="0" sz="1400" u="none" cap="none" strike="noStrike">
                <a:solidFill>
                  <a:srgbClr val="3F3F3F"/>
                </a:solidFill>
                <a:latin typeface="Garamond"/>
                <a:ea typeface="Garamond"/>
                <a:cs typeface="Garamond"/>
                <a:sym typeface="Garamond"/>
              </a:defRPr>
            </a:lvl1pPr>
            <a:lvl2pPr indent="-298450" lvl="1" marL="914400" marR="0" rtl="0" algn="l">
              <a:lnSpc>
                <a:spcPct val="100000"/>
              </a:lnSpc>
              <a:spcBef>
                <a:spcPts val="500"/>
              </a:spcBef>
              <a:spcAft>
                <a:spcPts val="0"/>
              </a:spcAft>
              <a:buClr>
                <a:schemeClr val="accent1"/>
              </a:buClr>
              <a:buSzPts val="1100"/>
              <a:buFont typeface="Noto Sans Symbols"/>
              <a:buChar char="◼"/>
              <a:defRPr b="0" i="0" sz="1200" u="none" cap="none" strike="noStrike">
                <a:solidFill>
                  <a:srgbClr val="3F3F3F"/>
                </a:solidFill>
                <a:latin typeface="Garamond"/>
                <a:ea typeface="Garamond"/>
                <a:cs typeface="Garamond"/>
                <a:sym typeface="Garamond"/>
              </a:defRPr>
            </a:lvl2pPr>
            <a:lvl3pPr indent="-292100" lvl="2" marL="1371600" marR="0" rtl="0" algn="l">
              <a:lnSpc>
                <a:spcPct val="100000"/>
              </a:lnSpc>
              <a:spcBef>
                <a:spcPts val="500"/>
              </a:spcBef>
              <a:spcAft>
                <a:spcPts val="0"/>
              </a:spcAft>
              <a:buClr>
                <a:schemeClr val="accent1"/>
              </a:buClr>
              <a:buSzPts val="1000"/>
              <a:buFont typeface="Noto Sans Symbols"/>
              <a:buChar char="◼"/>
              <a:defRPr b="0" i="0" sz="1100" u="none" cap="none" strike="noStrike">
                <a:solidFill>
                  <a:srgbClr val="3F3F3F"/>
                </a:solidFill>
                <a:latin typeface="Garamond"/>
                <a:ea typeface="Garamond"/>
                <a:cs typeface="Garamond"/>
                <a:sym typeface="Garamond"/>
              </a:defRPr>
            </a:lvl3pPr>
            <a:lvl4pPr indent="-279400" lvl="3" marL="1828800" marR="0" rtl="0" algn="l">
              <a:lnSpc>
                <a:spcPct val="100000"/>
              </a:lnSpc>
              <a:spcBef>
                <a:spcPts val="500"/>
              </a:spcBef>
              <a:spcAft>
                <a:spcPts val="0"/>
              </a:spcAft>
              <a:buClr>
                <a:schemeClr val="accent1"/>
              </a:buClr>
              <a:buSzPts val="800"/>
              <a:buFont typeface="Noto Sans Symbols"/>
              <a:buChar char="◼"/>
              <a:defRPr b="0" i="0" sz="900" u="none" cap="none" strike="noStrike">
                <a:solidFill>
                  <a:srgbClr val="3F3F3F"/>
                </a:solidFill>
                <a:latin typeface="Garamond"/>
                <a:ea typeface="Garamond"/>
                <a:cs typeface="Garamond"/>
                <a:sym typeface="Garamond"/>
              </a:defRPr>
            </a:lvl4pPr>
            <a:lvl5pPr indent="-279400" lvl="4" marL="2286000" marR="0" rtl="0" algn="l">
              <a:lnSpc>
                <a:spcPct val="100000"/>
              </a:lnSpc>
              <a:spcBef>
                <a:spcPts val="500"/>
              </a:spcBef>
              <a:spcAft>
                <a:spcPts val="0"/>
              </a:spcAft>
              <a:buClr>
                <a:schemeClr val="accent1"/>
              </a:buClr>
              <a:buSzPts val="800"/>
              <a:buFont typeface="Noto Sans Symbols"/>
              <a:buChar char="◼"/>
              <a:defRPr b="0" i="0" sz="900" u="none" cap="none" strike="noStrike">
                <a:solidFill>
                  <a:srgbClr val="3F3F3F"/>
                </a:solidFill>
                <a:latin typeface="Garamond"/>
                <a:ea typeface="Garamond"/>
                <a:cs typeface="Garamond"/>
                <a:sym typeface="Garamond"/>
              </a:defRPr>
            </a:lvl5pPr>
            <a:lvl6pPr indent="-279400" lvl="5" marL="2743200" marR="0" rtl="0" algn="l">
              <a:lnSpc>
                <a:spcPct val="100000"/>
              </a:lnSpc>
              <a:spcBef>
                <a:spcPts val="500"/>
              </a:spcBef>
              <a:spcAft>
                <a:spcPts val="0"/>
              </a:spcAft>
              <a:buClr>
                <a:schemeClr val="accent2"/>
              </a:buClr>
              <a:buSzPts val="800"/>
              <a:buFont typeface="Noto Sans Symbols"/>
              <a:buChar char="◼"/>
              <a:defRPr b="0" i="0" sz="900" u="none" cap="none" strike="noStrike">
                <a:solidFill>
                  <a:schemeClr val="dk2"/>
                </a:solidFill>
                <a:latin typeface="Garamond"/>
                <a:ea typeface="Garamond"/>
                <a:cs typeface="Garamond"/>
                <a:sym typeface="Garamond"/>
              </a:defRPr>
            </a:lvl6pPr>
            <a:lvl7pPr indent="-279400" lvl="6" marL="3200400" marR="0" rtl="0" algn="l">
              <a:lnSpc>
                <a:spcPct val="100000"/>
              </a:lnSpc>
              <a:spcBef>
                <a:spcPts val="500"/>
              </a:spcBef>
              <a:spcAft>
                <a:spcPts val="0"/>
              </a:spcAft>
              <a:buClr>
                <a:schemeClr val="accent2"/>
              </a:buClr>
              <a:buSzPts val="800"/>
              <a:buFont typeface="Noto Sans Symbols"/>
              <a:buChar char="◼"/>
              <a:defRPr b="0" i="0" sz="900" u="none" cap="none" strike="noStrike">
                <a:solidFill>
                  <a:schemeClr val="dk2"/>
                </a:solidFill>
                <a:latin typeface="Garamond"/>
                <a:ea typeface="Garamond"/>
                <a:cs typeface="Garamond"/>
                <a:sym typeface="Garamond"/>
              </a:defRPr>
            </a:lvl7pPr>
            <a:lvl8pPr indent="-279400" lvl="7" marL="3657600" marR="0" rtl="0" algn="l">
              <a:lnSpc>
                <a:spcPct val="100000"/>
              </a:lnSpc>
              <a:spcBef>
                <a:spcPts val="500"/>
              </a:spcBef>
              <a:spcAft>
                <a:spcPts val="0"/>
              </a:spcAft>
              <a:buClr>
                <a:schemeClr val="accent2"/>
              </a:buClr>
              <a:buSzPts val="800"/>
              <a:buFont typeface="Noto Sans Symbols"/>
              <a:buChar char="◼"/>
              <a:defRPr b="0" i="0" sz="900" u="none" cap="none" strike="noStrike">
                <a:solidFill>
                  <a:schemeClr val="dk2"/>
                </a:solidFill>
                <a:latin typeface="Garamond"/>
                <a:ea typeface="Garamond"/>
                <a:cs typeface="Garamond"/>
                <a:sym typeface="Garamond"/>
              </a:defRPr>
            </a:lvl8pPr>
            <a:lvl9pPr indent="-279400" lvl="8" marL="4114800" marR="0" rtl="0" algn="l">
              <a:lnSpc>
                <a:spcPct val="100000"/>
              </a:lnSpc>
              <a:spcBef>
                <a:spcPts val="500"/>
              </a:spcBef>
              <a:spcAft>
                <a:spcPts val="500"/>
              </a:spcAft>
              <a:buClr>
                <a:schemeClr val="accent2"/>
              </a:buClr>
              <a:buSzPts val="800"/>
              <a:buFont typeface="Noto Sans Symbols"/>
              <a:buChar char="◼"/>
              <a:defRPr b="0" i="0" sz="900" u="none" cap="none" strike="noStrike">
                <a:solidFill>
                  <a:schemeClr val="dk2"/>
                </a:solidFill>
                <a:latin typeface="Garamond"/>
                <a:ea typeface="Garamond"/>
                <a:cs typeface="Garamond"/>
                <a:sym typeface="Garamond"/>
              </a:defRPr>
            </a:lvl9pPr>
          </a:lstStyle>
          <a:p/>
        </p:txBody>
      </p:sp>
      <p:sp>
        <p:nvSpPr>
          <p:cNvPr id="202" name="Google Shape;202;p31"/>
          <p:cNvSpPr txBox="1"/>
          <p:nvPr>
            <p:ph idx="10" type="dt"/>
          </p:nvPr>
        </p:nvSpPr>
        <p:spPr>
          <a:xfrm>
            <a:off x="5704463" y="4817936"/>
            <a:ext cx="2133599" cy="273844"/>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700" u="none" cap="none" strike="noStrike">
                <a:solidFill>
                  <a:srgbClr val="3F3F3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9pPr>
          </a:lstStyle>
          <a:p/>
        </p:txBody>
      </p:sp>
      <p:sp>
        <p:nvSpPr>
          <p:cNvPr id="203" name="Google Shape;203;p31"/>
          <p:cNvSpPr txBox="1"/>
          <p:nvPr>
            <p:ph idx="11" type="ftr"/>
          </p:nvPr>
        </p:nvSpPr>
        <p:spPr>
          <a:xfrm>
            <a:off x="435894" y="4817936"/>
            <a:ext cx="5187908" cy="273844"/>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3F3F3F"/>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aramond"/>
                <a:ea typeface="Garamond"/>
                <a:cs typeface="Garamond"/>
                <a:sym typeface="Garamond"/>
              </a:defRPr>
            </a:lvl9pPr>
          </a:lstStyle>
          <a:p/>
        </p:txBody>
      </p:sp>
      <p:sp>
        <p:nvSpPr>
          <p:cNvPr id="204" name="Google Shape;204;p31"/>
          <p:cNvSpPr txBox="1"/>
          <p:nvPr>
            <p:ph idx="12" type="sldNum"/>
          </p:nvPr>
        </p:nvSpPr>
        <p:spPr>
          <a:xfrm>
            <a:off x="7918725" y="4817936"/>
            <a:ext cx="789382"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3F3F3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30.jp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 name="Shape 339"/>
        <p:cNvGrpSpPr/>
        <p:nvPr/>
      </p:nvGrpSpPr>
      <p:grpSpPr>
        <a:xfrm>
          <a:off x="0" y="0"/>
          <a:ext cx="0" cy="0"/>
          <a:chOff x="0" y="0"/>
          <a:chExt cx="0" cy="0"/>
        </a:xfrm>
      </p:grpSpPr>
      <p:sp>
        <p:nvSpPr>
          <p:cNvPr id="340" name="Google Shape;340;p49"/>
          <p:cNvSpPr/>
          <p:nvPr/>
        </p:nvSpPr>
        <p:spPr>
          <a:xfrm>
            <a:off x="71419" y="71419"/>
            <a:ext cx="8998875" cy="4999375"/>
          </a:xfrm>
          <a:prstGeom prst="rect">
            <a:avLst/>
          </a:prstGeom>
          <a:solidFill>
            <a:srgbClr val="058DC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preencoded.png" id="341" name="Google Shape;341;p49"/>
          <p:cNvPicPr preferRelativeResize="0"/>
          <p:nvPr/>
        </p:nvPicPr>
        <p:blipFill rotWithShape="1">
          <a:blip r:embed="rId3">
            <a:alphaModFix/>
          </a:blip>
          <a:srcRect b="618" l="0" r="0" t="618"/>
          <a:stretch/>
        </p:blipFill>
        <p:spPr>
          <a:xfrm>
            <a:off x="71419" y="71419"/>
            <a:ext cx="8998875" cy="4999375"/>
          </a:xfrm>
          <a:prstGeom prst="rect">
            <a:avLst/>
          </a:prstGeom>
          <a:noFill/>
          <a:ln>
            <a:noFill/>
          </a:ln>
        </p:spPr>
      </p:pic>
      <p:sp>
        <p:nvSpPr>
          <p:cNvPr id="342" name="Google Shape;342;p49"/>
          <p:cNvSpPr/>
          <p:nvPr/>
        </p:nvSpPr>
        <p:spPr>
          <a:xfrm>
            <a:off x="556781" y="2181870"/>
            <a:ext cx="8028125" cy="445648"/>
          </a:xfrm>
          <a:prstGeom prst="rect">
            <a:avLst/>
          </a:prstGeom>
          <a:noFill/>
          <a:ln>
            <a:noFill/>
          </a:ln>
        </p:spPr>
        <p:txBody>
          <a:bodyPr anchorCtr="0" anchor="t" bIns="0" lIns="0" spcFirstLastPara="1" rIns="0" wrap="square" tIns="0">
            <a:noAutofit/>
          </a:bodyPr>
          <a:lstStyle/>
          <a:p>
            <a:pPr indent="0" lvl="0" marL="0" marR="0" rtl="0" algn="ctr">
              <a:lnSpc>
                <a:spcPct val="104000"/>
              </a:lnSpc>
              <a:spcBef>
                <a:spcPts val="0"/>
              </a:spcBef>
              <a:spcAft>
                <a:spcPts val="0"/>
              </a:spcAft>
              <a:buClr>
                <a:srgbClr val="000000"/>
              </a:buClr>
              <a:buSzPts val="3400"/>
              <a:buFont typeface="Arial"/>
              <a:buNone/>
            </a:pPr>
            <a:r>
              <a:rPr b="1" i="0" lang="en" sz="3000" u="none" cap="none" strike="noStrike">
                <a:solidFill>
                  <a:srgbClr val="000000"/>
                </a:solidFill>
                <a:latin typeface="Arial"/>
                <a:ea typeface="Arial"/>
                <a:cs typeface="Arial"/>
                <a:sym typeface="Arial"/>
              </a:rPr>
              <a:t>HISTOPATHOLOGIC CANCER DETECTION</a:t>
            </a:r>
            <a:endParaRPr b="0" i="0" sz="1000" u="none" cap="none" strike="noStrike">
              <a:solidFill>
                <a:schemeClr val="dk1"/>
              </a:solidFill>
              <a:latin typeface="Arial"/>
              <a:ea typeface="Arial"/>
              <a:cs typeface="Arial"/>
              <a:sym typeface="Arial"/>
            </a:endParaRPr>
          </a:p>
        </p:txBody>
      </p:sp>
      <p:sp>
        <p:nvSpPr>
          <p:cNvPr id="343" name="Google Shape;343;p49"/>
          <p:cNvSpPr/>
          <p:nvPr/>
        </p:nvSpPr>
        <p:spPr>
          <a:xfrm>
            <a:off x="556781" y="2726054"/>
            <a:ext cx="8028125" cy="178214"/>
          </a:xfrm>
          <a:prstGeom prst="rect">
            <a:avLst/>
          </a:prstGeom>
          <a:noFill/>
          <a:ln>
            <a:noFill/>
          </a:ln>
        </p:spPr>
        <p:txBody>
          <a:bodyPr anchorCtr="0" anchor="t" bIns="0" lIns="0" spcFirstLastPara="1" rIns="0" wrap="square" tIns="0">
            <a:noAutofit/>
          </a:bodyPr>
          <a:lstStyle/>
          <a:p>
            <a:pPr indent="0" lvl="0" marL="0" marR="0" rtl="0" algn="ctr">
              <a:lnSpc>
                <a:spcPct val="104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SHASHANK GUPTA, DONGHUI LI, YINGJUN ZHONG, YUQING ZHENG, JAY TRIVEDI</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435894" y="526617"/>
            <a:ext cx="8272200" cy="5550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3F3F3F"/>
              </a:buClr>
              <a:buSzPts val="2600"/>
              <a:buFont typeface="Garamond"/>
              <a:buNone/>
            </a:pPr>
            <a:r>
              <a:rPr lang="en" sz="2400"/>
              <a:t>MODEL SELECTION</a:t>
            </a:r>
            <a:endParaRPr sz="2400"/>
          </a:p>
        </p:txBody>
      </p:sp>
      <p:sp>
        <p:nvSpPr>
          <p:cNvPr id="414" name="Google Shape;414;p58"/>
          <p:cNvSpPr txBox="1"/>
          <p:nvPr>
            <p:ph idx="1" type="body"/>
          </p:nvPr>
        </p:nvSpPr>
        <p:spPr>
          <a:xfrm>
            <a:off x="435900" y="1081625"/>
            <a:ext cx="8272200" cy="3710100"/>
          </a:xfrm>
          <a:prstGeom prst="rect">
            <a:avLst/>
          </a:prstGeom>
          <a:noFill/>
          <a:ln>
            <a:noFill/>
          </a:ln>
        </p:spPr>
        <p:txBody>
          <a:bodyPr anchorCtr="0" anchor="ctr" bIns="34275" lIns="68575" spcFirstLastPara="1" rIns="68575" wrap="square" tIns="34275">
            <a:normAutofit/>
          </a:bodyPr>
          <a:lstStyle/>
          <a:p>
            <a:pPr indent="-317500" lvl="0" marL="457200" rtl="0" algn="l">
              <a:lnSpc>
                <a:spcPct val="115000"/>
              </a:lnSpc>
              <a:spcBef>
                <a:spcPts val="300"/>
              </a:spcBef>
              <a:spcAft>
                <a:spcPts val="0"/>
              </a:spcAft>
              <a:buSzPts val="1400"/>
              <a:buFont typeface="Times New Roman"/>
              <a:buChar char="◼"/>
            </a:pPr>
            <a:r>
              <a:rPr lang="en">
                <a:latin typeface="Times New Roman"/>
                <a:ea typeface="Times New Roman"/>
                <a:cs typeface="Times New Roman"/>
                <a:sym typeface="Times New Roman"/>
              </a:rPr>
              <a:t>Basic model: we start with the basic classification models as baselines to help us better </a:t>
            </a:r>
            <a:r>
              <a:rPr lang="en">
                <a:latin typeface="Times New Roman"/>
                <a:ea typeface="Times New Roman"/>
                <a:cs typeface="Times New Roman"/>
                <a:sym typeface="Times New Roman"/>
              </a:rPr>
              <a:t>understand </a:t>
            </a:r>
            <a:r>
              <a:rPr lang="en">
                <a:latin typeface="Times New Roman"/>
                <a:ea typeface="Times New Roman"/>
                <a:cs typeface="Times New Roman"/>
                <a:sym typeface="Times New Roman"/>
              </a:rPr>
              <a:t>the advantages of the neural network, </a:t>
            </a:r>
            <a:r>
              <a:rPr lang="en">
                <a:latin typeface="Times New Roman"/>
                <a:ea typeface="Times New Roman"/>
                <a:cs typeface="Times New Roman"/>
                <a:sym typeface="Times New Roman"/>
              </a:rPr>
              <a:t>especially</a:t>
            </a:r>
            <a:r>
              <a:rPr lang="en">
                <a:latin typeface="Times New Roman"/>
                <a:ea typeface="Times New Roman"/>
                <a:cs typeface="Times New Roman"/>
                <a:sym typeface="Times New Roman"/>
              </a:rPr>
              <a:t> in image classification</a:t>
            </a:r>
            <a:endParaRPr>
              <a:latin typeface="Times New Roman"/>
              <a:ea typeface="Times New Roman"/>
              <a:cs typeface="Times New Roman"/>
              <a:sym typeface="Times New Roman"/>
            </a:endParaRPr>
          </a:p>
          <a:p>
            <a:pPr indent="-317500" lvl="1" marL="914400" rtl="0" algn="l">
              <a:lnSpc>
                <a:spcPct val="115000"/>
              </a:lnSpc>
              <a:spcBef>
                <a:spcPts val="500"/>
              </a:spcBef>
              <a:spcAft>
                <a:spcPts val="0"/>
              </a:spcAft>
              <a:buSzPts val="1400"/>
              <a:buFont typeface="Times New Roman"/>
              <a:buChar char="◼"/>
            </a:pPr>
            <a:r>
              <a:rPr lang="en" sz="1400">
                <a:latin typeface="Times New Roman"/>
                <a:ea typeface="Times New Roman"/>
                <a:cs typeface="Times New Roman"/>
                <a:sym typeface="Times New Roman"/>
              </a:rPr>
              <a:t>Naive Bayes, </a:t>
            </a:r>
            <a:endParaRPr sz="1400">
              <a:latin typeface="Times New Roman"/>
              <a:ea typeface="Times New Roman"/>
              <a:cs typeface="Times New Roman"/>
              <a:sym typeface="Times New Roman"/>
            </a:endParaRPr>
          </a:p>
          <a:p>
            <a:pPr indent="-317500" lvl="1" marL="914400" rtl="0" algn="l">
              <a:lnSpc>
                <a:spcPct val="115000"/>
              </a:lnSpc>
              <a:spcBef>
                <a:spcPts val="500"/>
              </a:spcBef>
              <a:spcAft>
                <a:spcPts val="0"/>
              </a:spcAft>
              <a:buSzPts val="1400"/>
              <a:buFont typeface="Times New Roman"/>
              <a:buChar char="◼"/>
            </a:pPr>
            <a:r>
              <a:rPr lang="en" sz="1400">
                <a:latin typeface="Times New Roman"/>
                <a:ea typeface="Times New Roman"/>
                <a:cs typeface="Times New Roman"/>
                <a:sym typeface="Times New Roman"/>
              </a:rPr>
              <a:t>K-Nearest Neighbor</a:t>
            </a:r>
            <a:endParaRPr sz="1400">
              <a:latin typeface="Times New Roman"/>
              <a:ea typeface="Times New Roman"/>
              <a:cs typeface="Times New Roman"/>
              <a:sym typeface="Times New Roman"/>
            </a:endParaRPr>
          </a:p>
          <a:p>
            <a:pPr indent="-317500" lvl="1" marL="914400" rtl="0" algn="l">
              <a:lnSpc>
                <a:spcPct val="115000"/>
              </a:lnSpc>
              <a:spcBef>
                <a:spcPts val="500"/>
              </a:spcBef>
              <a:spcAft>
                <a:spcPts val="0"/>
              </a:spcAft>
              <a:buSzPts val="1400"/>
              <a:buFont typeface="Times New Roman"/>
              <a:buChar char="◼"/>
            </a:pPr>
            <a:r>
              <a:rPr lang="en" sz="1400">
                <a:latin typeface="Times New Roman"/>
                <a:ea typeface="Times New Roman"/>
                <a:cs typeface="Times New Roman"/>
                <a:sym typeface="Times New Roman"/>
              </a:rPr>
              <a:t>Decision Tree</a:t>
            </a:r>
            <a:endParaRPr sz="1400">
              <a:latin typeface="Times New Roman"/>
              <a:ea typeface="Times New Roman"/>
              <a:cs typeface="Times New Roman"/>
              <a:sym typeface="Times New Roman"/>
            </a:endParaRPr>
          </a:p>
          <a:p>
            <a:pPr indent="-317500" lvl="0" marL="457200" rtl="0" algn="l">
              <a:lnSpc>
                <a:spcPct val="115000"/>
              </a:lnSpc>
              <a:spcBef>
                <a:spcPts val="300"/>
              </a:spcBef>
              <a:spcAft>
                <a:spcPts val="0"/>
              </a:spcAft>
              <a:buSzPts val="1400"/>
              <a:buFont typeface="Times New Roman"/>
              <a:buChar char="◼"/>
            </a:pPr>
            <a:r>
              <a:rPr lang="en">
                <a:latin typeface="Times New Roman"/>
                <a:ea typeface="Times New Roman"/>
                <a:cs typeface="Times New Roman"/>
                <a:sym typeface="Times New Roman"/>
              </a:rPr>
              <a:t>Custom CNN using torch</a:t>
            </a:r>
            <a:endParaRPr sz="1400">
              <a:latin typeface="Times New Roman"/>
              <a:ea typeface="Times New Roman"/>
              <a:cs typeface="Times New Roman"/>
              <a:sym typeface="Times New Roman"/>
            </a:endParaRPr>
          </a:p>
          <a:p>
            <a:pPr indent="-317500" lvl="0" marL="457200" rtl="0" algn="l">
              <a:lnSpc>
                <a:spcPct val="115000"/>
              </a:lnSpc>
              <a:spcBef>
                <a:spcPts val="300"/>
              </a:spcBef>
              <a:spcAft>
                <a:spcPts val="0"/>
              </a:spcAft>
              <a:buSzPts val="1400"/>
              <a:buFont typeface="Times New Roman"/>
              <a:buChar char="◼"/>
            </a:pPr>
            <a:r>
              <a:rPr lang="en">
                <a:latin typeface="Times New Roman"/>
                <a:ea typeface="Times New Roman"/>
                <a:cs typeface="Times New Roman"/>
                <a:sym typeface="Times New Roman"/>
              </a:rPr>
              <a:t>Pretrained model: the main focus of this project, as these models have been trained on large datasets, they can </a:t>
            </a:r>
            <a:r>
              <a:rPr lang="en">
                <a:latin typeface="Times New Roman"/>
                <a:ea typeface="Times New Roman"/>
                <a:cs typeface="Times New Roman"/>
                <a:sym typeface="Times New Roman"/>
              </a:rPr>
              <a:t>leverage</a:t>
            </a:r>
            <a:r>
              <a:rPr lang="en">
                <a:latin typeface="Times New Roman"/>
                <a:ea typeface="Times New Roman"/>
                <a:cs typeface="Times New Roman"/>
                <a:sym typeface="Times New Roman"/>
              </a:rPr>
              <a:t> the knowledge from previous training to more effectively learn and predict in the new task.</a:t>
            </a:r>
            <a:endParaRPr>
              <a:latin typeface="Times New Roman"/>
              <a:ea typeface="Times New Roman"/>
              <a:cs typeface="Times New Roman"/>
              <a:sym typeface="Times New Roman"/>
            </a:endParaRPr>
          </a:p>
          <a:p>
            <a:pPr indent="-317500" lvl="1" marL="914400" rtl="0" algn="l">
              <a:lnSpc>
                <a:spcPct val="115000"/>
              </a:lnSpc>
              <a:spcBef>
                <a:spcPts val="500"/>
              </a:spcBef>
              <a:spcAft>
                <a:spcPts val="0"/>
              </a:spcAft>
              <a:buSzPts val="1400"/>
              <a:buFont typeface="Times New Roman"/>
              <a:buChar char="◼"/>
            </a:pPr>
            <a:r>
              <a:rPr lang="en" sz="1400">
                <a:latin typeface="Times New Roman"/>
                <a:ea typeface="Times New Roman"/>
                <a:cs typeface="Times New Roman"/>
                <a:sym typeface="Times New Roman"/>
              </a:rPr>
              <a:t>ResNet50 </a:t>
            </a:r>
            <a:endParaRPr sz="1400">
              <a:latin typeface="Times New Roman"/>
              <a:ea typeface="Times New Roman"/>
              <a:cs typeface="Times New Roman"/>
              <a:sym typeface="Times New Roman"/>
            </a:endParaRPr>
          </a:p>
          <a:p>
            <a:pPr indent="-317500" lvl="1" marL="914400" rtl="0" algn="l">
              <a:lnSpc>
                <a:spcPct val="115000"/>
              </a:lnSpc>
              <a:spcBef>
                <a:spcPts val="500"/>
              </a:spcBef>
              <a:spcAft>
                <a:spcPts val="0"/>
              </a:spcAft>
              <a:buSzPts val="1400"/>
              <a:buFont typeface="Times New Roman"/>
              <a:buChar char="◼"/>
            </a:pPr>
            <a:r>
              <a:rPr lang="en" sz="1400">
                <a:latin typeface="Times New Roman"/>
                <a:ea typeface="Times New Roman"/>
                <a:cs typeface="Times New Roman"/>
                <a:sym typeface="Times New Roman"/>
              </a:rPr>
              <a:t>DenseNet121</a:t>
            </a:r>
            <a:endParaRPr sz="1400">
              <a:latin typeface="Times New Roman"/>
              <a:ea typeface="Times New Roman"/>
              <a:cs typeface="Times New Roman"/>
              <a:sym typeface="Times New Roman"/>
            </a:endParaRPr>
          </a:p>
          <a:p>
            <a:pPr indent="-317500" lvl="1" marL="914400" rtl="0" algn="l">
              <a:lnSpc>
                <a:spcPct val="115000"/>
              </a:lnSpc>
              <a:spcBef>
                <a:spcPts val="500"/>
              </a:spcBef>
              <a:spcAft>
                <a:spcPts val="0"/>
              </a:spcAft>
              <a:buSzPts val="1400"/>
              <a:buFont typeface="Times New Roman"/>
              <a:buChar char="◼"/>
            </a:pPr>
            <a:r>
              <a:rPr lang="en" sz="1400">
                <a:latin typeface="Times New Roman"/>
                <a:ea typeface="Times New Roman"/>
                <a:cs typeface="Times New Roman"/>
                <a:sym typeface="Times New Roman"/>
              </a:rPr>
              <a:t>VGG19 &amp; VGG16.</a:t>
            </a:r>
            <a:endParaRPr sz="1400">
              <a:latin typeface="Times New Roman"/>
              <a:ea typeface="Times New Roman"/>
              <a:cs typeface="Times New Roman"/>
              <a:sym typeface="Times New Roman"/>
            </a:endParaRPr>
          </a:p>
          <a:p>
            <a:pPr indent="-317500" lvl="0" marL="457200" rtl="0" algn="l">
              <a:lnSpc>
                <a:spcPct val="115000"/>
              </a:lnSpc>
              <a:spcBef>
                <a:spcPts val="300"/>
              </a:spcBef>
              <a:spcAft>
                <a:spcPts val="0"/>
              </a:spcAft>
              <a:buSzPts val="1400"/>
              <a:buFont typeface="Times New Roman"/>
              <a:buChar char="◼"/>
            </a:pPr>
            <a:r>
              <a:rPr lang="en">
                <a:latin typeface="Times New Roman"/>
                <a:ea typeface="Times New Roman"/>
                <a:cs typeface="Times New Roman"/>
                <a:sym typeface="Times New Roman"/>
              </a:rPr>
              <a:t>Ensemble model: aggregate 4 pretrained models with custom weights to enhance predicting power</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9"/>
          <p:cNvSpPr txBox="1"/>
          <p:nvPr>
            <p:ph type="title"/>
          </p:nvPr>
        </p:nvSpPr>
        <p:spPr>
          <a:xfrm>
            <a:off x="435894" y="526617"/>
            <a:ext cx="8272200" cy="5550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rgbClr val="3F3F3F"/>
              </a:buClr>
              <a:buSzPts val="2600"/>
              <a:buFont typeface="Garamond"/>
              <a:buNone/>
            </a:pPr>
            <a:r>
              <a:rPr lang="en" sz="2400"/>
              <a:t>DIFFERENT MODELS USED – </a:t>
            </a:r>
            <a:r>
              <a:rPr lang="en" sz="2222"/>
              <a:t>BASIC MODELS</a:t>
            </a:r>
            <a:endParaRPr/>
          </a:p>
        </p:txBody>
      </p:sp>
      <p:sp>
        <p:nvSpPr>
          <p:cNvPr id="420" name="Google Shape;420;p59"/>
          <p:cNvSpPr txBox="1"/>
          <p:nvPr>
            <p:ph idx="1" type="body"/>
          </p:nvPr>
        </p:nvSpPr>
        <p:spPr>
          <a:xfrm>
            <a:off x="435900" y="1148750"/>
            <a:ext cx="8077800" cy="2584500"/>
          </a:xfrm>
          <a:prstGeom prst="rect">
            <a:avLst/>
          </a:prstGeom>
        </p:spPr>
        <p:txBody>
          <a:bodyPr anchorCtr="0" anchor="t" bIns="34275" lIns="68575" spcFirstLastPara="1" rIns="68575" wrap="square" tIns="34275">
            <a:normAutofit/>
          </a:bodyPr>
          <a:lstStyle/>
          <a:p>
            <a:pPr indent="-317500" lvl="0" marL="457200" marR="0" rtl="0" algn="l">
              <a:lnSpc>
                <a:spcPct val="115000"/>
              </a:lnSpc>
              <a:spcBef>
                <a:spcPts val="300"/>
              </a:spcBef>
              <a:spcAft>
                <a:spcPts val="0"/>
              </a:spcAft>
              <a:buSzPts val="1400"/>
              <a:buFont typeface="Times New Roman"/>
              <a:buChar char="◼"/>
            </a:pPr>
            <a:r>
              <a:rPr lang="en">
                <a:latin typeface="Times New Roman"/>
                <a:ea typeface="Times New Roman"/>
                <a:cs typeface="Times New Roman"/>
                <a:sym typeface="Times New Roman"/>
              </a:rPr>
              <a:t>For Naive Bayes classifier, we set the min_categories set to 256 to represent the RGB color value range.</a:t>
            </a:r>
            <a:endParaRPr>
              <a:latin typeface="Times New Roman"/>
              <a:ea typeface="Times New Roman"/>
              <a:cs typeface="Times New Roman"/>
              <a:sym typeface="Times New Roman"/>
            </a:endParaRPr>
          </a:p>
          <a:p>
            <a:pPr indent="-317500" lvl="0" marL="457200" marR="0" rtl="0" algn="l">
              <a:lnSpc>
                <a:spcPct val="115000"/>
              </a:lnSpc>
              <a:spcBef>
                <a:spcPts val="300"/>
              </a:spcBef>
              <a:spcAft>
                <a:spcPts val="0"/>
              </a:spcAft>
              <a:buSzPts val="1400"/>
              <a:buFont typeface="Times New Roman"/>
              <a:buChar char="◼"/>
            </a:pPr>
            <a:r>
              <a:rPr lang="en">
                <a:latin typeface="Times New Roman"/>
                <a:ea typeface="Times New Roman"/>
                <a:cs typeface="Times New Roman"/>
                <a:sym typeface="Times New Roman"/>
              </a:rPr>
              <a:t>For KNN, we hyper-tuned the n_neighbors for the range 12 to 50. </a:t>
            </a:r>
            <a:endParaRPr>
              <a:latin typeface="Times New Roman"/>
              <a:ea typeface="Times New Roman"/>
              <a:cs typeface="Times New Roman"/>
              <a:sym typeface="Times New Roman"/>
            </a:endParaRPr>
          </a:p>
          <a:p>
            <a:pPr indent="-317500" lvl="1" marL="914400" marR="0" rtl="0" algn="l">
              <a:lnSpc>
                <a:spcPct val="115000"/>
              </a:lnSpc>
              <a:spcBef>
                <a:spcPts val="300"/>
              </a:spcBef>
              <a:spcAft>
                <a:spcPts val="0"/>
              </a:spcAft>
              <a:buSzPts val="1400"/>
              <a:buFont typeface="Times New Roman"/>
              <a:buChar char="◼"/>
            </a:pPr>
            <a:r>
              <a:rPr lang="en" sz="1400">
                <a:latin typeface="Times New Roman"/>
                <a:ea typeface="Times New Roman"/>
                <a:cs typeface="Times New Roman"/>
                <a:sym typeface="Times New Roman"/>
              </a:rPr>
              <a:t>Best n_neighbors = 18</a:t>
            </a:r>
            <a:endParaRPr sz="1400">
              <a:latin typeface="Times New Roman"/>
              <a:ea typeface="Times New Roman"/>
              <a:cs typeface="Times New Roman"/>
              <a:sym typeface="Times New Roman"/>
            </a:endParaRPr>
          </a:p>
          <a:p>
            <a:pPr indent="-317500" lvl="0" marL="457200" marR="0" rtl="0" algn="l">
              <a:lnSpc>
                <a:spcPct val="115000"/>
              </a:lnSpc>
              <a:spcBef>
                <a:spcPts val="300"/>
              </a:spcBef>
              <a:spcAft>
                <a:spcPts val="0"/>
              </a:spcAft>
              <a:buSzPts val="1400"/>
              <a:buFont typeface="Times New Roman"/>
              <a:buChar char="◼"/>
            </a:pPr>
            <a:r>
              <a:rPr lang="en">
                <a:latin typeface="Times New Roman"/>
                <a:ea typeface="Times New Roman"/>
                <a:cs typeface="Times New Roman"/>
                <a:sym typeface="Times New Roman"/>
              </a:rPr>
              <a:t>For the Decision Tree, we hyper-tuned the max_depth, splitter, and criterion.</a:t>
            </a:r>
            <a:endParaRPr>
              <a:latin typeface="Times New Roman"/>
              <a:ea typeface="Times New Roman"/>
              <a:cs typeface="Times New Roman"/>
              <a:sym typeface="Times New Roman"/>
            </a:endParaRPr>
          </a:p>
          <a:p>
            <a:pPr indent="-317500" lvl="1" marL="914400" marR="0" rtl="0" algn="l">
              <a:lnSpc>
                <a:spcPct val="115000"/>
              </a:lnSpc>
              <a:spcBef>
                <a:spcPts val="300"/>
              </a:spcBef>
              <a:spcAft>
                <a:spcPts val="0"/>
              </a:spcAft>
              <a:buSzPts val="1400"/>
              <a:buFont typeface="Times New Roman"/>
              <a:buChar char="◼"/>
            </a:pPr>
            <a:r>
              <a:rPr lang="en" sz="1400">
                <a:latin typeface="Times New Roman"/>
                <a:ea typeface="Times New Roman"/>
                <a:cs typeface="Times New Roman"/>
                <a:sym typeface="Times New Roman"/>
              </a:rPr>
              <a:t>Best max_depth = 9</a:t>
            </a:r>
            <a:endParaRPr sz="1400">
              <a:latin typeface="Times New Roman"/>
              <a:ea typeface="Times New Roman"/>
              <a:cs typeface="Times New Roman"/>
              <a:sym typeface="Times New Roman"/>
            </a:endParaRPr>
          </a:p>
          <a:p>
            <a:pPr indent="-317500" lvl="1" marL="914400" marR="0" rtl="0" algn="l">
              <a:lnSpc>
                <a:spcPct val="115000"/>
              </a:lnSpc>
              <a:spcBef>
                <a:spcPts val="300"/>
              </a:spcBef>
              <a:spcAft>
                <a:spcPts val="0"/>
              </a:spcAft>
              <a:buSzPts val="1400"/>
              <a:buFont typeface="Times New Roman"/>
              <a:buChar char="◼"/>
            </a:pPr>
            <a:r>
              <a:rPr lang="en" sz="1400">
                <a:latin typeface="Times New Roman"/>
                <a:ea typeface="Times New Roman"/>
                <a:cs typeface="Times New Roman"/>
                <a:sym typeface="Times New Roman"/>
              </a:rPr>
              <a:t>Best splitter = “best”</a:t>
            </a:r>
            <a:endParaRPr sz="1400">
              <a:latin typeface="Times New Roman"/>
              <a:ea typeface="Times New Roman"/>
              <a:cs typeface="Times New Roman"/>
              <a:sym typeface="Times New Roman"/>
            </a:endParaRPr>
          </a:p>
          <a:p>
            <a:pPr indent="-317500" lvl="1" marL="914400" marR="0" rtl="0" algn="l">
              <a:lnSpc>
                <a:spcPct val="115000"/>
              </a:lnSpc>
              <a:spcBef>
                <a:spcPts val="300"/>
              </a:spcBef>
              <a:spcAft>
                <a:spcPts val="0"/>
              </a:spcAft>
              <a:buSzPts val="1400"/>
              <a:buFont typeface="Times New Roman"/>
              <a:buChar char="◼"/>
            </a:pPr>
            <a:r>
              <a:rPr lang="en" sz="1400">
                <a:latin typeface="Times New Roman"/>
                <a:ea typeface="Times New Roman"/>
                <a:cs typeface="Times New Roman"/>
                <a:sym typeface="Times New Roman"/>
              </a:rPr>
              <a:t>Best criterion = “gini”</a:t>
            </a:r>
            <a:endParaRPr sz="1400">
              <a:latin typeface="Times New Roman"/>
              <a:ea typeface="Times New Roman"/>
              <a:cs typeface="Times New Roman"/>
              <a:sym typeface="Times New Roman"/>
            </a:endParaRPr>
          </a:p>
        </p:txBody>
      </p:sp>
      <p:graphicFrame>
        <p:nvGraphicFramePr>
          <p:cNvPr id="421" name="Google Shape;421;p59"/>
          <p:cNvGraphicFramePr/>
          <p:nvPr/>
        </p:nvGraphicFramePr>
        <p:xfrm>
          <a:off x="1117938" y="3371025"/>
          <a:ext cx="3000000" cy="3000000"/>
        </p:xfrm>
        <a:graphic>
          <a:graphicData uri="http://schemas.openxmlformats.org/drawingml/2006/table">
            <a:tbl>
              <a:tblPr>
                <a:noFill/>
                <a:tableStyleId>{1ABC8FA6-495C-46C2-AC72-BE54BB93F554}</a:tableStyleId>
              </a:tblPr>
              <a:tblGrid>
                <a:gridCol w="1944000"/>
                <a:gridCol w="1444750"/>
                <a:gridCol w="1741900"/>
                <a:gridCol w="1583050"/>
              </a:tblGrid>
              <a:tr h="333575">
                <a:tc>
                  <a:txBody>
                    <a:bodyPr/>
                    <a:lstStyle/>
                    <a:p>
                      <a:pPr indent="0" lvl="0" marL="0" marR="0" rtl="0" algn="ctr">
                        <a:lnSpc>
                          <a:spcPct val="100000"/>
                        </a:lnSpc>
                        <a:spcBef>
                          <a:spcPts val="0"/>
                        </a:spcBef>
                        <a:spcAft>
                          <a:spcPts val="0"/>
                        </a:spcAft>
                        <a:buClr>
                          <a:srgbClr val="000000"/>
                        </a:buClr>
                        <a:buSzPts val="1600"/>
                        <a:buFont typeface="Arial"/>
                        <a:buNone/>
                      </a:pPr>
                      <a:r>
                        <a:t/>
                      </a:r>
                      <a:endParaRPr b="1" sz="1600">
                        <a:solidFill>
                          <a:schemeClr val="lt1"/>
                        </a:solidFill>
                        <a:latin typeface="Garamond"/>
                        <a:ea typeface="Garamond"/>
                        <a:cs typeface="Garamond"/>
                        <a:sym typeface="Garamond"/>
                      </a:endParaRPr>
                    </a:p>
                  </a:txBody>
                  <a:tcPr marT="91425" marB="91425" marR="91425" marL="91425" anchor="ctr">
                    <a:solidFill>
                      <a:schemeClr val="accen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a:solidFill>
                            <a:schemeClr val="lt1"/>
                          </a:solidFill>
                          <a:latin typeface="Garamond"/>
                          <a:ea typeface="Garamond"/>
                          <a:cs typeface="Garamond"/>
                          <a:sym typeface="Garamond"/>
                        </a:rPr>
                        <a:t>KNN</a:t>
                      </a:r>
                      <a:endParaRPr b="1" sz="1600">
                        <a:solidFill>
                          <a:schemeClr val="lt1"/>
                        </a:solidFill>
                        <a:latin typeface="Garamond"/>
                        <a:ea typeface="Garamond"/>
                        <a:cs typeface="Garamond"/>
                        <a:sym typeface="Garamond"/>
                      </a:endParaRPr>
                    </a:p>
                  </a:txBody>
                  <a:tcPr marT="91425" marB="91425" marR="91425" marL="91425" anchor="ctr">
                    <a:solidFill>
                      <a:schemeClr val="accen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a:solidFill>
                            <a:schemeClr val="lt1"/>
                          </a:solidFill>
                          <a:latin typeface="Garamond"/>
                          <a:ea typeface="Garamond"/>
                          <a:cs typeface="Garamond"/>
                          <a:sym typeface="Garamond"/>
                        </a:rPr>
                        <a:t>Decision Tree</a:t>
                      </a:r>
                      <a:endParaRPr b="1" sz="1600">
                        <a:solidFill>
                          <a:schemeClr val="lt1"/>
                        </a:solidFill>
                        <a:latin typeface="Garamond"/>
                        <a:ea typeface="Garamond"/>
                        <a:cs typeface="Garamond"/>
                        <a:sym typeface="Garamond"/>
                      </a:endParaRPr>
                    </a:p>
                  </a:txBody>
                  <a:tcPr marT="91425" marB="91425" marR="91425" marL="91425" anchor="ctr">
                    <a:solidFill>
                      <a:schemeClr val="accen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a:solidFill>
                            <a:schemeClr val="lt1"/>
                          </a:solidFill>
                          <a:latin typeface="Garamond"/>
                          <a:ea typeface="Garamond"/>
                          <a:cs typeface="Garamond"/>
                          <a:sym typeface="Garamond"/>
                        </a:rPr>
                        <a:t>Naive Bayes</a:t>
                      </a:r>
                      <a:endParaRPr b="1" sz="1600">
                        <a:solidFill>
                          <a:schemeClr val="lt1"/>
                        </a:solidFill>
                        <a:latin typeface="Garamond"/>
                        <a:ea typeface="Garamond"/>
                        <a:cs typeface="Garamond"/>
                        <a:sym typeface="Garamond"/>
                      </a:endParaRPr>
                    </a:p>
                  </a:txBody>
                  <a:tcPr marT="91425" marB="91425" marR="91425" marL="91425" anchor="ctr">
                    <a:solidFill>
                      <a:schemeClr val="accent1"/>
                    </a:solidFill>
                  </a:tcPr>
                </a:tc>
              </a:tr>
              <a:tr h="485025">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Training Accuracy</a:t>
                      </a:r>
                      <a:endParaRPr>
                        <a:solidFill>
                          <a:schemeClr val="dk1"/>
                        </a:solidFill>
                        <a:latin typeface="Garamond"/>
                        <a:ea typeface="Garamond"/>
                        <a:cs typeface="Garamond"/>
                        <a:sym typeface="Garamond"/>
                      </a:endParaRPr>
                    </a:p>
                  </a:txBody>
                  <a:tcPr marT="91425" marB="91425" marR="91425" marL="91425" anchor="ctr">
                    <a:solidFill>
                      <a:srgbClr val="F4CCD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0.6570</a:t>
                      </a:r>
                      <a:endParaRPr>
                        <a:solidFill>
                          <a:schemeClr val="dk1"/>
                        </a:solidFill>
                        <a:latin typeface="Garamond"/>
                        <a:ea typeface="Garamond"/>
                        <a:cs typeface="Garamond"/>
                        <a:sym typeface="Garamond"/>
                      </a:endParaRPr>
                    </a:p>
                  </a:txBody>
                  <a:tcPr marT="91425" marB="91425" marR="91425" marL="91425" anchor="ctr">
                    <a:solidFill>
                      <a:srgbClr val="F4CCD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0.7239</a:t>
                      </a:r>
                      <a:endParaRPr>
                        <a:solidFill>
                          <a:schemeClr val="dk1"/>
                        </a:solidFill>
                        <a:latin typeface="Garamond"/>
                        <a:ea typeface="Garamond"/>
                        <a:cs typeface="Garamond"/>
                        <a:sym typeface="Garamond"/>
                      </a:endParaRPr>
                    </a:p>
                  </a:txBody>
                  <a:tcPr marT="91425" marB="91425" marR="91425" marL="91425" anchor="ctr">
                    <a:solidFill>
                      <a:srgbClr val="F4CCD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0.7172</a:t>
                      </a:r>
                      <a:endParaRPr>
                        <a:solidFill>
                          <a:schemeClr val="dk1"/>
                        </a:solidFill>
                        <a:latin typeface="Garamond"/>
                        <a:ea typeface="Garamond"/>
                        <a:cs typeface="Garamond"/>
                        <a:sym typeface="Garamond"/>
                      </a:endParaRPr>
                    </a:p>
                  </a:txBody>
                  <a:tcPr marT="91425" marB="91425" marR="91425" marL="91425" anchor="ctr">
                    <a:solidFill>
                      <a:srgbClr val="F4CCDB"/>
                    </a:solidFill>
                  </a:tcPr>
                </a:tc>
              </a:tr>
              <a:tr h="503500">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Test Accuracy</a:t>
                      </a:r>
                      <a:endParaRPr>
                        <a:solidFill>
                          <a:schemeClr val="dk1"/>
                        </a:solidFill>
                        <a:latin typeface="Garamond"/>
                        <a:ea typeface="Garamond"/>
                        <a:cs typeface="Garamond"/>
                        <a:sym typeface="Garamond"/>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0.6402</a:t>
                      </a:r>
                      <a:endParaRPr>
                        <a:solidFill>
                          <a:schemeClr val="dk1"/>
                        </a:solidFill>
                        <a:latin typeface="Garamond"/>
                        <a:ea typeface="Garamond"/>
                        <a:cs typeface="Garamond"/>
                        <a:sym typeface="Garamond"/>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0.6829</a:t>
                      </a:r>
                      <a:endParaRPr>
                        <a:solidFill>
                          <a:schemeClr val="dk1"/>
                        </a:solidFill>
                        <a:latin typeface="Garamond"/>
                        <a:ea typeface="Garamond"/>
                        <a:cs typeface="Garamond"/>
                        <a:sym typeface="Garamond"/>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0.7094</a:t>
                      </a:r>
                      <a:endParaRPr>
                        <a:solidFill>
                          <a:schemeClr val="dk1"/>
                        </a:solidFill>
                        <a:latin typeface="Garamond"/>
                        <a:ea typeface="Garamond"/>
                        <a:cs typeface="Garamond"/>
                        <a:sym typeface="Garamond"/>
                      </a:endParaRPr>
                    </a:p>
                  </a:txBody>
                  <a:tcPr marT="91425" marB="91425"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title"/>
          </p:nvPr>
        </p:nvSpPr>
        <p:spPr>
          <a:xfrm>
            <a:off x="435894" y="526617"/>
            <a:ext cx="8272200" cy="555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00000"/>
              </a:lnSpc>
              <a:spcBef>
                <a:spcPts val="0"/>
              </a:spcBef>
              <a:spcAft>
                <a:spcPts val="0"/>
              </a:spcAft>
              <a:buClr>
                <a:srgbClr val="3F3F3F"/>
              </a:buClr>
              <a:buSzPct val="108333"/>
              <a:buFont typeface="Garamond"/>
              <a:buNone/>
            </a:pPr>
            <a:r>
              <a:rPr lang="en" sz="2400"/>
              <a:t>DIFFERENT MODELS USED </a:t>
            </a:r>
            <a:endParaRPr sz="2400"/>
          </a:p>
          <a:p>
            <a:pPr indent="0" lvl="0" marL="0" rtl="0" algn="l">
              <a:lnSpc>
                <a:spcPct val="100000"/>
              </a:lnSpc>
              <a:spcBef>
                <a:spcPts val="0"/>
              </a:spcBef>
              <a:spcAft>
                <a:spcPts val="0"/>
              </a:spcAft>
              <a:buClr>
                <a:srgbClr val="3F3F3F"/>
              </a:buClr>
              <a:buSzPct val="108333"/>
              <a:buFont typeface="Garamond"/>
              <a:buNone/>
            </a:pPr>
            <a:r>
              <a:rPr lang="en" sz="2400"/>
              <a:t>– </a:t>
            </a:r>
            <a:r>
              <a:rPr lang="en" sz="2222"/>
              <a:t>CUSTOM MODEL</a:t>
            </a:r>
            <a:endParaRPr sz="2622"/>
          </a:p>
        </p:txBody>
      </p:sp>
      <p:sp>
        <p:nvSpPr>
          <p:cNvPr id="427" name="Google Shape;427;p60"/>
          <p:cNvSpPr txBox="1"/>
          <p:nvPr>
            <p:ph idx="1" type="body"/>
          </p:nvPr>
        </p:nvSpPr>
        <p:spPr>
          <a:xfrm>
            <a:off x="435901" y="1373050"/>
            <a:ext cx="3881700" cy="3063300"/>
          </a:xfrm>
          <a:prstGeom prst="rect">
            <a:avLst/>
          </a:prstGeom>
          <a:noFill/>
          <a:ln>
            <a:noFill/>
          </a:ln>
        </p:spPr>
        <p:txBody>
          <a:bodyPr anchorCtr="0" anchor="ctr" bIns="34275" lIns="68575" spcFirstLastPara="1" rIns="68575" wrap="square" tIns="34275">
            <a:normAutofit/>
          </a:bodyPr>
          <a:lstStyle/>
          <a:p>
            <a:pPr indent="0" lvl="0" marL="0" rtl="0" algn="l">
              <a:lnSpc>
                <a:spcPct val="150000"/>
              </a:lnSpc>
              <a:spcBef>
                <a:spcPts val="0"/>
              </a:spcBef>
              <a:spcAft>
                <a:spcPts val="0"/>
              </a:spcAft>
              <a:buNone/>
            </a:pPr>
            <a:r>
              <a:rPr lang="en" sz="1800">
                <a:latin typeface="Times New Roman"/>
                <a:ea typeface="Times New Roman"/>
                <a:cs typeface="Times New Roman"/>
                <a:sym typeface="Times New Roman"/>
              </a:rPr>
              <a:t>Custom Model</a:t>
            </a:r>
            <a:r>
              <a:rPr lang="en" sz="1800">
                <a:latin typeface="Times New Roman"/>
                <a:ea typeface="Times New Roman"/>
                <a:cs typeface="Times New Roman"/>
                <a:sym typeface="Times New Roman"/>
              </a:rPr>
              <a:t> architecture</a:t>
            </a:r>
            <a:endParaRPr sz="1800">
              <a:latin typeface="Times New Roman"/>
              <a:ea typeface="Times New Roman"/>
              <a:cs typeface="Times New Roman"/>
              <a:sym typeface="Times New Roman"/>
            </a:endParaRPr>
          </a:p>
          <a:p>
            <a:pPr indent="-298450" lvl="0" marL="457200" rtl="0" algn="l">
              <a:lnSpc>
                <a:spcPct val="150000"/>
              </a:lnSpc>
              <a:spcBef>
                <a:spcPts val="300"/>
              </a:spcBef>
              <a:spcAft>
                <a:spcPts val="0"/>
              </a:spcAft>
              <a:buSzPts val="1100"/>
              <a:buFont typeface="Times New Roman"/>
              <a:buChar char="◼"/>
            </a:pPr>
            <a:r>
              <a:rPr lang="en" sz="1800">
                <a:latin typeface="Times New Roman"/>
                <a:ea typeface="Times New Roman"/>
                <a:cs typeface="Times New Roman"/>
                <a:sym typeface="Times New Roman"/>
              </a:rPr>
              <a:t>4 convolutions layers with batch normalization</a:t>
            </a:r>
            <a:endParaRPr sz="1800">
              <a:latin typeface="Times New Roman"/>
              <a:ea typeface="Times New Roman"/>
              <a:cs typeface="Times New Roman"/>
              <a:sym typeface="Times New Roman"/>
            </a:endParaRPr>
          </a:p>
          <a:p>
            <a:pPr indent="-298450" lvl="0" marL="457200" rtl="0" algn="l">
              <a:lnSpc>
                <a:spcPct val="150000"/>
              </a:lnSpc>
              <a:spcBef>
                <a:spcPts val="300"/>
              </a:spcBef>
              <a:spcAft>
                <a:spcPts val="0"/>
              </a:spcAft>
              <a:buSzPts val="1100"/>
              <a:buFont typeface="Times New Roman"/>
              <a:buChar char="◼"/>
            </a:pPr>
            <a:r>
              <a:rPr lang="en" sz="1800">
                <a:latin typeface="Times New Roman"/>
                <a:ea typeface="Times New Roman"/>
                <a:cs typeface="Times New Roman"/>
                <a:sym typeface="Times New Roman"/>
              </a:rPr>
              <a:t>Relu as activation function</a:t>
            </a:r>
            <a:endParaRPr sz="1800">
              <a:latin typeface="Times New Roman"/>
              <a:ea typeface="Times New Roman"/>
              <a:cs typeface="Times New Roman"/>
              <a:sym typeface="Times New Roman"/>
            </a:endParaRPr>
          </a:p>
          <a:p>
            <a:pPr indent="-298450" lvl="0" marL="457200" rtl="0" algn="l">
              <a:lnSpc>
                <a:spcPct val="150000"/>
              </a:lnSpc>
              <a:spcBef>
                <a:spcPts val="300"/>
              </a:spcBef>
              <a:spcAft>
                <a:spcPts val="0"/>
              </a:spcAft>
              <a:buSzPts val="1100"/>
              <a:buFont typeface="Times New Roman"/>
              <a:buChar char="◼"/>
            </a:pPr>
            <a:r>
              <a:rPr lang="en" sz="1800">
                <a:latin typeface="Times New Roman"/>
                <a:ea typeface="Times New Roman"/>
                <a:cs typeface="Times New Roman"/>
                <a:sym typeface="Times New Roman"/>
              </a:rPr>
              <a:t>Dropout to avoid overfitting</a:t>
            </a:r>
            <a:endParaRPr sz="1800">
              <a:latin typeface="Times New Roman"/>
              <a:ea typeface="Times New Roman"/>
              <a:cs typeface="Times New Roman"/>
              <a:sym typeface="Times New Roman"/>
            </a:endParaRPr>
          </a:p>
          <a:p>
            <a:pPr indent="-298450" lvl="0" marL="457200" rtl="0" algn="l">
              <a:lnSpc>
                <a:spcPct val="150000"/>
              </a:lnSpc>
              <a:spcBef>
                <a:spcPts val="300"/>
              </a:spcBef>
              <a:spcAft>
                <a:spcPts val="0"/>
              </a:spcAft>
              <a:buSzPts val="1100"/>
              <a:buFont typeface="Times New Roman"/>
              <a:buChar char="◼"/>
            </a:pPr>
            <a:r>
              <a:rPr lang="en" sz="1800">
                <a:latin typeface="Times New Roman"/>
                <a:ea typeface="Times New Roman"/>
                <a:cs typeface="Times New Roman"/>
                <a:sym typeface="Times New Roman"/>
              </a:rPr>
              <a:t>Sigmoid for binary classification</a:t>
            </a:r>
            <a:endParaRPr sz="1800">
              <a:latin typeface="Times New Roman"/>
              <a:ea typeface="Times New Roman"/>
              <a:cs typeface="Times New Roman"/>
              <a:sym typeface="Times New Roman"/>
            </a:endParaRPr>
          </a:p>
        </p:txBody>
      </p:sp>
      <p:pic>
        <p:nvPicPr>
          <p:cNvPr id="428" name="Google Shape;428;p60"/>
          <p:cNvPicPr preferRelativeResize="0"/>
          <p:nvPr/>
        </p:nvPicPr>
        <p:blipFill>
          <a:blip r:embed="rId3">
            <a:alphaModFix/>
          </a:blip>
          <a:stretch>
            <a:fillRect/>
          </a:stretch>
        </p:blipFill>
        <p:spPr>
          <a:xfrm>
            <a:off x="4426463" y="0"/>
            <a:ext cx="4717536"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1"/>
          <p:cNvSpPr txBox="1"/>
          <p:nvPr>
            <p:ph type="title"/>
          </p:nvPr>
        </p:nvSpPr>
        <p:spPr>
          <a:xfrm>
            <a:off x="435894" y="526617"/>
            <a:ext cx="8272200" cy="5550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3F3F3F"/>
              </a:buClr>
              <a:buSzPts val="2600"/>
              <a:buFont typeface="Garamond"/>
              <a:buNone/>
            </a:pPr>
            <a:r>
              <a:rPr lang="en" sz="2400"/>
              <a:t>DIFFERENT MODELS USED - ResNet50</a:t>
            </a:r>
            <a:endParaRPr sz="2400"/>
          </a:p>
        </p:txBody>
      </p:sp>
      <p:sp>
        <p:nvSpPr>
          <p:cNvPr id="434" name="Google Shape;434;p61"/>
          <p:cNvSpPr txBox="1"/>
          <p:nvPr>
            <p:ph idx="1" type="body"/>
          </p:nvPr>
        </p:nvSpPr>
        <p:spPr>
          <a:xfrm>
            <a:off x="435899" y="1373075"/>
            <a:ext cx="6113700" cy="30633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300"/>
              </a:spcBef>
              <a:spcAft>
                <a:spcPts val="0"/>
              </a:spcAft>
              <a:buNone/>
            </a:pPr>
            <a:r>
              <a:rPr lang="en">
                <a:latin typeface="Times New Roman"/>
                <a:ea typeface="Times New Roman"/>
                <a:cs typeface="Times New Roman"/>
                <a:sym typeface="Times New Roman"/>
              </a:rPr>
              <a:t>ResNet50 architecture</a:t>
            </a:r>
            <a:endParaRPr>
              <a:latin typeface="Times New Roman"/>
              <a:ea typeface="Times New Roman"/>
              <a:cs typeface="Times New Roman"/>
              <a:sym typeface="Times New Roman"/>
            </a:endParaRPr>
          </a:p>
          <a:p>
            <a:pPr indent="-317500" lvl="0" marL="457200" rtl="0" algn="l">
              <a:lnSpc>
                <a:spcPct val="115000"/>
              </a:lnSpc>
              <a:spcBef>
                <a:spcPts val="300"/>
              </a:spcBef>
              <a:spcAft>
                <a:spcPts val="0"/>
              </a:spcAft>
              <a:buSzPts val="1400"/>
              <a:buFont typeface="Times New Roman"/>
              <a:buChar char="◼"/>
            </a:pPr>
            <a:r>
              <a:rPr lang="en">
                <a:latin typeface="Times New Roman"/>
                <a:ea typeface="Times New Roman"/>
                <a:cs typeface="Times New Roman"/>
                <a:sym typeface="Times New Roman"/>
              </a:rPr>
              <a:t>Key feature: Residual blocks that allow for very deep neural networks by mitigating the vanishing gradient problem.</a:t>
            </a:r>
            <a:endParaRPr>
              <a:latin typeface="Times New Roman"/>
              <a:ea typeface="Times New Roman"/>
              <a:cs typeface="Times New Roman"/>
              <a:sym typeface="Times New Roman"/>
            </a:endParaRPr>
          </a:p>
          <a:p>
            <a:pPr indent="-317500" lvl="0" marL="457200" rtl="0" algn="l">
              <a:lnSpc>
                <a:spcPct val="115000"/>
              </a:lnSpc>
              <a:spcBef>
                <a:spcPts val="300"/>
              </a:spcBef>
              <a:spcAft>
                <a:spcPts val="0"/>
              </a:spcAft>
              <a:buSzPts val="1400"/>
              <a:buFont typeface="Times New Roman"/>
              <a:buChar char="◼"/>
            </a:pPr>
            <a:r>
              <a:rPr lang="en">
                <a:latin typeface="Times New Roman"/>
                <a:ea typeface="Times New Roman"/>
                <a:cs typeface="Times New Roman"/>
                <a:sym typeface="Times New Roman"/>
              </a:rPr>
              <a:t>Advantages:</a:t>
            </a:r>
            <a:endParaRPr>
              <a:latin typeface="Times New Roman"/>
              <a:ea typeface="Times New Roman"/>
              <a:cs typeface="Times New Roman"/>
              <a:sym typeface="Times New Roman"/>
            </a:endParaRPr>
          </a:p>
          <a:p>
            <a:pPr indent="-317500" lvl="1" marL="914400" rtl="0" algn="l">
              <a:lnSpc>
                <a:spcPct val="115000"/>
              </a:lnSpc>
              <a:spcBef>
                <a:spcPts val="500"/>
              </a:spcBef>
              <a:spcAft>
                <a:spcPts val="0"/>
              </a:spcAft>
              <a:buSzPts val="1400"/>
              <a:buFont typeface="Times New Roman"/>
              <a:buChar char="◼"/>
            </a:pPr>
            <a:r>
              <a:rPr lang="en" sz="1400">
                <a:latin typeface="Times New Roman"/>
                <a:ea typeface="Times New Roman"/>
                <a:cs typeface="Times New Roman"/>
                <a:sym typeface="Times New Roman"/>
              </a:rPr>
              <a:t>Can train very deep neural networks with hundreds of layers.</a:t>
            </a:r>
            <a:endParaRPr sz="1400">
              <a:latin typeface="Times New Roman"/>
              <a:ea typeface="Times New Roman"/>
              <a:cs typeface="Times New Roman"/>
              <a:sym typeface="Times New Roman"/>
            </a:endParaRPr>
          </a:p>
          <a:p>
            <a:pPr indent="-317500" lvl="1" marL="914400" rtl="0" algn="l">
              <a:lnSpc>
                <a:spcPct val="115000"/>
              </a:lnSpc>
              <a:spcBef>
                <a:spcPts val="500"/>
              </a:spcBef>
              <a:spcAft>
                <a:spcPts val="0"/>
              </a:spcAft>
              <a:buSzPts val="1400"/>
              <a:buFont typeface="Times New Roman"/>
              <a:buChar char="◼"/>
            </a:pPr>
            <a:r>
              <a:rPr lang="en" sz="1400">
                <a:latin typeface="Times New Roman"/>
                <a:ea typeface="Times New Roman"/>
                <a:cs typeface="Times New Roman"/>
                <a:sym typeface="Times New Roman"/>
              </a:rPr>
              <a:t>Achieves state-of-the-art performance on a wide range of computer vision tasks.</a:t>
            </a:r>
            <a:endParaRPr sz="1400">
              <a:latin typeface="Times New Roman"/>
              <a:ea typeface="Times New Roman"/>
              <a:cs typeface="Times New Roman"/>
              <a:sym typeface="Times New Roman"/>
            </a:endParaRPr>
          </a:p>
          <a:p>
            <a:pPr indent="-317500" lvl="1" marL="914400" rtl="0" algn="l">
              <a:lnSpc>
                <a:spcPct val="115000"/>
              </a:lnSpc>
              <a:spcBef>
                <a:spcPts val="500"/>
              </a:spcBef>
              <a:spcAft>
                <a:spcPts val="0"/>
              </a:spcAft>
              <a:buSzPts val="1400"/>
              <a:buFont typeface="Times New Roman"/>
              <a:buChar char="◼"/>
            </a:pPr>
            <a:r>
              <a:rPr lang="en" sz="1400">
                <a:latin typeface="Times New Roman"/>
                <a:ea typeface="Times New Roman"/>
                <a:cs typeface="Times New Roman"/>
                <a:sym typeface="Times New Roman"/>
              </a:rPr>
              <a:t>Faster convergence and better generalization than traditional networks with the same number of layers.</a:t>
            </a:r>
            <a:endParaRPr sz="1400">
              <a:latin typeface="Times New Roman"/>
              <a:ea typeface="Times New Roman"/>
              <a:cs typeface="Times New Roman"/>
              <a:sym typeface="Times New Roman"/>
            </a:endParaRPr>
          </a:p>
        </p:txBody>
      </p:sp>
      <p:pic>
        <p:nvPicPr>
          <p:cNvPr id="435" name="Google Shape;435;p61"/>
          <p:cNvPicPr preferRelativeResize="0"/>
          <p:nvPr/>
        </p:nvPicPr>
        <p:blipFill>
          <a:blip r:embed="rId3">
            <a:alphaModFix/>
          </a:blip>
          <a:stretch>
            <a:fillRect/>
          </a:stretch>
        </p:blipFill>
        <p:spPr>
          <a:xfrm>
            <a:off x="6641803" y="25575"/>
            <a:ext cx="2199997"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2"/>
          <p:cNvSpPr txBox="1"/>
          <p:nvPr>
            <p:ph type="title"/>
          </p:nvPr>
        </p:nvSpPr>
        <p:spPr>
          <a:xfrm>
            <a:off x="435894" y="526617"/>
            <a:ext cx="8272200" cy="5550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00000"/>
              </a:lnSpc>
              <a:spcBef>
                <a:spcPts val="0"/>
              </a:spcBef>
              <a:spcAft>
                <a:spcPts val="0"/>
              </a:spcAft>
              <a:buClr>
                <a:srgbClr val="3F3F3F"/>
              </a:buClr>
              <a:buSzPct val="108333"/>
              <a:buFont typeface="Garamond"/>
              <a:buNone/>
            </a:pPr>
            <a:r>
              <a:rPr lang="en" sz="2400"/>
              <a:t>DIFFERENT MODELS USED </a:t>
            </a:r>
            <a:endParaRPr sz="2400"/>
          </a:p>
          <a:p>
            <a:pPr indent="0" lvl="0" marL="0" rtl="0" algn="l">
              <a:lnSpc>
                <a:spcPct val="100000"/>
              </a:lnSpc>
              <a:spcBef>
                <a:spcPts val="0"/>
              </a:spcBef>
              <a:spcAft>
                <a:spcPts val="0"/>
              </a:spcAft>
              <a:buClr>
                <a:srgbClr val="3F3F3F"/>
              </a:buClr>
              <a:buSzPct val="108333"/>
              <a:buFont typeface="Garamond"/>
              <a:buNone/>
            </a:pPr>
            <a:r>
              <a:rPr lang="en" sz="2400"/>
              <a:t>– DenseNet121</a:t>
            </a:r>
            <a:endParaRPr sz="2400"/>
          </a:p>
        </p:txBody>
      </p:sp>
      <p:sp>
        <p:nvSpPr>
          <p:cNvPr id="441" name="Google Shape;441;p62"/>
          <p:cNvSpPr txBox="1"/>
          <p:nvPr>
            <p:ph idx="1" type="body"/>
          </p:nvPr>
        </p:nvSpPr>
        <p:spPr>
          <a:xfrm>
            <a:off x="348825" y="1340400"/>
            <a:ext cx="4333200" cy="3549600"/>
          </a:xfrm>
          <a:prstGeom prst="rect">
            <a:avLst/>
          </a:prstGeom>
          <a:noFill/>
          <a:ln>
            <a:noFill/>
          </a:ln>
        </p:spPr>
        <p:txBody>
          <a:bodyPr anchorCtr="0" anchor="ctr" bIns="34275" lIns="68575" spcFirstLastPara="1" rIns="68575" wrap="square" tIns="34275">
            <a:normAutofit lnSpcReduction="20000"/>
          </a:bodyPr>
          <a:lstStyle/>
          <a:p>
            <a:pPr indent="0" lvl="0" marL="0" rtl="0" algn="l">
              <a:lnSpc>
                <a:spcPct val="115000"/>
              </a:lnSpc>
              <a:spcBef>
                <a:spcPts val="300"/>
              </a:spcBef>
              <a:spcAft>
                <a:spcPts val="0"/>
              </a:spcAft>
              <a:buSzPts val="605"/>
              <a:buNone/>
            </a:pPr>
            <a:r>
              <a:rPr lang="en" sz="1412">
                <a:latin typeface="Times New Roman"/>
                <a:ea typeface="Times New Roman"/>
                <a:cs typeface="Times New Roman"/>
                <a:sym typeface="Times New Roman"/>
              </a:rPr>
              <a:t>DenseNet-121 architecture with Default Weights.</a:t>
            </a:r>
            <a:endParaRPr sz="1412">
              <a:latin typeface="Times New Roman"/>
              <a:ea typeface="Times New Roman"/>
              <a:cs typeface="Times New Roman"/>
              <a:sym typeface="Times New Roman"/>
            </a:endParaRPr>
          </a:p>
          <a:p>
            <a:pPr indent="-318293" lvl="0" marL="457200" rtl="0" algn="l">
              <a:lnSpc>
                <a:spcPct val="115000"/>
              </a:lnSpc>
              <a:spcBef>
                <a:spcPts val="300"/>
              </a:spcBef>
              <a:spcAft>
                <a:spcPts val="0"/>
              </a:spcAft>
              <a:buSzPts val="1413"/>
              <a:buFont typeface="Times New Roman"/>
              <a:buChar char="◼"/>
            </a:pPr>
            <a:r>
              <a:rPr lang="en" sz="1412">
                <a:latin typeface="Times New Roman"/>
                <a:ea typeface="Times New Roman"/>
                <a:cs typeface="Times New Roman"/>
                <a:sym typeface="Times New Roman"/>
              </a:rPr>
              <a:t>Key feature: Dense blocks that allow for better feature reuse and gradient flow by densely connecting each layer to all subsequent layers in the block.</a:t>
            </a:r>
            <a:endParaRPr sz="1412">
              <a:latin typeface="Times New Roman"/>
              <a:ea typeface="Times New Roman"/>
              <a:cs typeface="Times New Roman"/>
              <a:sym typeface="Times New Roman"/>
            </a:endParaRPr>
          </a:p>
          <a:p>
            <a:pPr indent="-318293" lvl="0" marL="457200" rtl="0" algn="l">
              <a:lnSpc>
                <a:spcPct val="115000"/>
              </a:lnSpc>
              <a:spcBef>
                <a:spcPts val="300"/>
              </a:spcBef>
              <a:spcAft>
                <a:spcPts val="0"/>
              </a:spcAft>
              <a:buSzPts val="1413"/>
              <a:buFont typeface="Times New Roman"/>
              <a:buChar char="◼"/>
            </a:pPr>
            <a:r>
              <a:rPr lang="en" sz="1412">
                <a:latin typeface="Times New Roman"/>
                <a:ea typeface="Times New Roman"/>
                <a:cs typeface="Times New Roman"/>
                <a:sym typeface="Times New Roman"/>
              </a:rPr>
              <a:t>Advantages:</a:t>
            </a:r>
            <a:endParaRPr sz="1412">
              <a:latin typeface="Times New Roman"/>
              <a:ea typeface="Times New Roman"/>
              <a:cs typeface="Times New Roman"/>
              <a:sym typeface="Times New Roman"/>
            </a:endParaRPr>
          </a:p>
          <a:p>
            <a:pPr indent="-318293" lvl="1" marL="914400" rtl="0" algn="l">
              <a:lnSpc>
                <a:spcPct val="115000"/>
              </a:lnSpc>
              <a:spcBef>
                <a:spcPts val="500"/>
              </a:spcBef>
              <a:spcAft>
                <a:spcPts val="0"/>
              </a:spcAft>
              <a:buSzPts val="1413"/>
              <a:buFont typeface="Times New Roman"/>
              <a:buChar char="◼"/>
            </a:pPr>
            <a:r>
              <a:rPr lang="en" sz="1412">
                <a:latin typeface="Times New Roman"/>
                <a:ea typeface="Times New Roman"/>
                <a:cs typeface="Times New Roman"/>
                <a:sym typeface="Times New Roman"/>
              </a:rPr>
              <a:t>Achieves state-of-the-art performance on several computer vision tasks with a relatively small number of parameters.</a:t>
            </a:r>
            <a:endParaRPr sz="1412">
              <a:latin typeface="Times New Roman"/>
              <a:ea typeface="Times New Roman"/>
              <a:cs typeface="Times New Roman"/>
              <a:sym typeface="Times New Roman"/>
            </a:endParaRPr>
          </a:p>
          <a:p>
            <a:pPr indent="-318293" lvl="1" marL="914400" rtl="0" algn="l">
              <a:lnSpc>
                <a:spcPct val="115000"/>
              </a:lnSpc>
              <a:spcBef>
                <a:spcPts val="500"/>
              </a:spcBef>
              <a:spcAft>
                <a:spcPts val="0"/>
              </a:spcAft>
              <a:buSzPts val="1413"/>
              <a:buFont typeface="Times New Roman"/>
              <a:buChar char="◼"/>
            </a:pPr>
            <a:r>
              <a:rPr lang="en" sz="1412">
                <a:latin typeface="Times New Roman"/>
                <a:ea typeface="Times New Roman"/>
                <a:cs typeface="Times New Roman"/>
                <a:sym typeface="Times New Roman"/>
              </a:rPr>
              <a:t>Better accuracy and faster convergence than traditional networks with the same number of layers.</a:t>
            </a:r>
            <a:endParaRPr sz="1412">
              <a:latin typeface="Times New Roman"/>
              <a:ea typeface="Times New Roman"/>
              <a:cs typeface="Times New Roman"/>
              <a:sym typeface="Times New Roman"/>
            </a:endParaRPr>
          </a:p>
          <a:p>
            <a:pPr indent="-318293" lvl="1" marL="914400" rtl="0" algn="l">
              <a:lnSpc>
                <a:spcPct val="115000"/>
              </a:lnSpc>
              <a:spcBef>
                <a:spcPts val="500"/>
              </a:spcBef>
              <a:spcAft>
                <a:spcPts val="0"/>
              </a:spcAft>
              <a:buSzPts val="1413"/>
              <a:buFont typeface="Times New Roman"/>
              <a:buChar char="◼"/>
            </a:pPr>
            <a:r>
              <a:rPr lang="en" sz="1412">
                <a:latin typeface="Times New Roman"/>
                <a:ea typeface="Times New Roman"/>
                <a:cs typeface="Times New Roman"/>
                <a:sym typeface="Times New Roman"/>
              </a:rPr>
              <a:t>Can be more memory-efficient than traditional networks by reducing redundant feature maps.</a:t>
            </a:r>
            <a:endParaRPr sz="560">
              <a:latin typeface="Times New Roman"/>
              <a:ea typeface="Times New Roman"/>
              <a:cs typeface="Times New Roman"/>
              <a:sym typeface="Times New Roman"/>
            </a:endParaRPr>
          </a:p>
        </p:txBody>
      </p:sp>
      <p:pic>
        <p:nvPicPr>
          <p:cNvPr id="442" name="Google Shape;442;p62"/>
          <p:cNvPicPr preferRelativeResize="0"/>
          <p:nvPr/>
        </p:nvPicPr>
        <p:blipFill>
          <a:blip r:embed="rId3">
            <a:alphaModFix/>
          </a:blip>
          <a:stretch>
            <a:fillRect/>
          </a:stretch>
        </p:blipFill>
        <p:spPr>
          <a:xfrm>
            <a:off x="5146456" y="0"/>
            <a:ext cx="399753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txBox="1"/>
          <p:nvPr>
            <p:ph type="title"/>
          </p:nvPr>
        </p:nvSpPr>
        <p:spPr>
          <a:xfrm>
            <a:off x="435894" y="526617"/>
            <a:ext cx="8272200" cy="5550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3F3F3F"/>
              </a:buClr>
              <a:buSzPts val="2600"/>
              <a:buFont typeface="Garamond"/>
              <a:buNone/>
            </a:pPr>
            <a:r>
              <a:rPr lang="en" sz="2400"/>
              <a:t>DIFFERENT MODELS USED – </a:t>
            </a:r>
            <a:r>
              <a:rPr lang="en" sz="2000"/>
              <a:t>VGG19 &amp; VGG16 </a:t>
            </a:r>
            <a:endParaRPr sz="2400"/>
          </a:p>
        </p:txBody>
      </p:sp>
      <p:sp>
        <p:nvSpPr>
          <p:cNvPr id="448" name="Google Shape;448;p63"/>
          <p:cNvSpPr txBox="1"/>
          <p:nvPr>
            <p:ph idx="1" type="body"/>
          </p:nvPr>
        </p:nvSpPr>
        <p:spPr>
          <a:xfrm>
            <a:off x="878550" y="1129725"/>
            <a:ext cx="7386900" cy="20343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300"/>
              </a:spcBef>
              <a:spcAft>
                <a:spcPts val="0"/>
              </a:spcAft>
              <a:buNone/>
            </a:pPr>
            <a:r>
              <a:rPr lang="en" sz="1300">
                <a:latin typeface="Times New Roman"/>
                <a:ea typeface="Times New Roman"/>
                <a:cs typeface="Times New Roman"/>
                <a:sym typeface="Times New Roman"/>
              </a:rPr>
              <a:t>VGG19 &amp; VGG16  architecture</a:t>
            </a:r>
            <a:endParaRPr sz="1300">
              <a:latin typeface="Times New Roman"/>
              <a:ea typeface="Times New Roman"/>
              <a:cs typeface="Times New Roman"/>
              <a:sym typeface="Times New Roman"/>
            </a:endParaRPr>
          </a:p>
          <a:p>
            <a:pPr indent="-311150" lvl="0" marL="457200" rtl="0" algn="l">
              <a:lnSpc>
                <a:spcPct val="115000"/>
              </a:lnSpc>
              <a:spcBef>
                <a:spcPts val="300"/>
              </a:spcBef>
              <a:spcAft>
                <a:spcPts val="0"/>
              </a:spcAft>
              <a:buSzPts val="1300"/>
              <a:buFont typeface="Times New Roman"/>
              <a:buChar char="◼"/>
            </a:pPr>
            <a:r>
              <a:rPr lang="en" sz="1300">
                <a:latin typeface="Times New Roman"/>
                <a:ea typeface="Times New Roman"/>
                <a:cs typeface="Times New Roman"/>
                <a:sym typeface="Times New Roman"/>
              </a:rPr>
              <a:t>Key feature: Stacks of convolutional layers with small filter sizes and max pooling layers for spatial downsampling.</a:t>
            </a:r>
            <a:endParaRPr sz="1300">
              <a:latin typeface="Times New Roman"/>
              <a:ea typeface="Times New Roman"/>
              <a:cs typeface="Times New Roman"/>
              <a:sym typeface="Times New Roman"/>
            </a:endParaRPr>
          </a:p>
          <a:p>
            <a:pPr indent="-311150" lvl="0" marL="457200" rtl="0" algn="l">
              <a:lnSpc>
                <a:spcPct val="115000"/>
              </a:lnSpc>
              <a:spcBef>
                <a:spcPts val="300"/>
              </a:spcBef>
              <a:spcAft>
                <a:spcPts val="0"/>
              </a:spcAft>
              <a:buSzPts val="1300"/>
              <a:buFont typeface="Times New Roman"/>
              <a:buChar char="◼"/>
            </a:pPr>
            <a:r>
              <a:rPr lang="en" sz="1300">
                <a:latin typeface="Times New Roman"/>
                <a:ea typeface="Times New Roman"/>
                <a:cs typeface="Times New Roman"/>
                <a:sym typeface="Times New Roman"/>
              </a:rPr>
              <a:t>Advantages:</a:t>
            </a:r>
            <a:endParaRPr sz="1300">
              <a:latin typeface="Times New Roman"/>
              <a:ea typeface="Times New Roman"/>
              <a:cs typeface="Times New Roman"/>
              <a:sym typeface="Times New Roman"/>
            </a:endParaRPr>
          </a:p>
          <a:p>
            <a:pPr indent="-311150" lvl="1" marL="914400" rtl="0" algn="l">
              <a:lnSpc>
                <a:spcPct val="115000"/>
              </a:lnSpc>
              <a:spcBef>
                <a:spcPts val="500"/>
              </a:spcBef>
              <a:spcAft>
                <a:spcPts val="0"/>
              </a:spcAft>
              <a:buSzPts val="1300"/>
              <a:buFont typeface="Times New Roman"/>
              <a:buChar char="◼"/>
            </a:pPr>
            <a:r>
              <a:rPr lang="en" sz="1300">
                <a:latin typeface="Times New Roman"/>
                <a:ea typeface="Times New Roman"/>
                <a:cs typeface="Times New Roman"/>
                <a:sym typeface="Times New Roman"/>
              </a:rPr>
              <a:t>Simple and elegant architecture that is easy to understand and implement.</a:t>
            </a:r>
            <a:endParaRPr sz="1300">
              <a:latin typeface="Times New Roman"/>
              <a:ea typeface="Times New Roman"/>
              <a:cs typeface="Times New Roman"/>
              <a:sym typeface="Times New Roman"/>
            </a:endParaRPr>
          </a:p>
          <a:p>
            <a:pPr indent="-311150" lvl="1" marL="914400" rtl="0" algn="l">
              <a:lnSpc>
                <a:spcPct val="115000"/>
              </a:lnSpc>
              <a:spcBef>
                <a:spcPts val="500"/>
              </a:spcBef>
              <a:spcAft>
                <a:spcPts val="0"/>
              </a:spcAft>
              <a:buSzPts val="1300"/>
              <a:buFont typeface="Times New Roman"/>
              <a:buChar char="◼"/>
            </a:pPr>
            <a:r>
              <a:rPr lang="en" sz="1300">
                <a:latin typeface="Times New Roman"/>
                <a:ea typeface="Times New Roman"/>
                <a:cs typeface="Times New Roman"/>
                <a:sym typeface="Times New Roman"/>
              </a:rPr>
              <a:t>Achieves strong performance on several computer vision tasks.</a:t>
            </a:r>
            <a:endParaRPr sz="1300">
              <a:latin typeface="Times New Roman"/>
              <a:ea typeface="Times New Roman"/>
              <a:cs typeface="Times New Roman"/>
              <a:sym typeface="Times New Roman"/>
            </a:endParaRPr>
          </a:p>
          <a:p>
            <a:pPr indent="-311150" lvl="1" marL="914400" rtl="0" algn="l">
              <a:lnSpc>
                <a:spcPct val="115000"/>
              </a:lnSpc>
              <a:spcBef>
                <a:spcPts val="500"/>
              </a:spcBef>
              <a:spcAft>
                <a:spcPts val="0"/>
              </a:spcAft>
              <a:buSzPts val="1300"/>
              <a:buFont typeface="Times New Roman"/>
              <a:buChar char="◼"/>
            </a:pPr>
            <a:r>
              <a:rPr lang="en" sz="1300">
                <a:latin typeface="Times New Roman"/>
                <a:ea typeface="Times New Roman"/>
                <a:cs typeface="Times New Roman"/>
                <a:sym typeface="Times New Roman"/>
              </a:rPr>
              <a:t>Can serve as a good baseline architecture for comparing the performance of more complex models.</a:t>
            </a:r>
            <a:endParaRPr sz="1300">
              <a:latin typeface="Times New Roman"/>
              <a:ea typeface="Times New Roman"/>
              <a:cs typeface="Times New Roman"/>
              <a:sym typeface="Times New Roman"/>
            </a:endParaRPr>
          </a:p>
        </p:txBody>
      </p:sp>
      <p:pic>
        <p:nvPicPr>
          <p:cNvPr id="449" name="Google Shape;449;p63"/>
          <p:cNvPicPr preferRelativeResize="0"/>
          <p:nvPr/>
        </p:nvPicPr>
        <p:blipFill>
          <a:blip r:embed="rId3">
            <a:alphaModFix/>
          </a:blip>
          <a:stretch>
            <a:fillRect/>
          </a:stretch>
        </p:blipFill>
        <p:spPr>
          <a:xfrm>
            <a:off x="2156445" y="3207600"/>
            <a:ext cx="4831105" cy="193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4"/>
          <p:cNvSpPr txBox="1"/>
          <p:nvPr>
            <p:ph type="title"/>
          </p:nvPr>
        </p:nvSpPr>
        <p:spPr>
          <a:xfrm>
            <a:off x="435894" y="526617"/>
            <a:ext cx="8272200" cy="5550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3F3F3F"/>
              </a:buClr>
              <a:buSzPts val="2600"/>
              <a:buFont typeface="Garamond"/>
              <a:buNone/>
            </a:pPr>
            <a:r>
              <a:rPr lang="en" sz="2400"/>
              <a:t>DIFFERENT MODELS USED </a:t>
            </a:r>
            <a:r>
              <a:rPr lang="en" sz="2400"/>
              <a:t>– </a:t>
            </a:r>
            <a:r>
              <a:rPr lang="en" sz="2200"/>
              <a:t>ENSEMBLE</a:t>
            </a:r>
            <a:r>
              <a:rPr lang="en" sz="2200"/>
              <a:t> </a:t>
            </a:r>
            <a:endParaRPr/>
          </a:p>
        </p:txBody>
      </p:sp>
      <p:sp>
        <p:nvSpPr>
          <p:cNvPr id="455" name="Google Shape;455;p64"/>
          <p:cNvSpPr txBox="1"/>
          <p:nvPr>
            <p:ph idx="1" type="body"/>
          </p:nvPr>
        </p:nvSpPr>
        <p:spPr>
          <a:xfrm>
            <a:off x="435900" y="1264900"/>
            <a:ext cx="3070500" cy="34071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None/>
            </a:pPr>
            <a:r>
              <a:rPr lang="en" sz="1500">
                <a:latin typeface="Times New Roman"/>
                <a:ea typeface="Times New Roman"/>
                <a:cs typeface="Times New Roman"/>
                <a:sym typeface="Times New Roman"/>
              </a:rPr>
              <a:t>Ensembled </a:t>
            </a:r>
            <a:r>
              <a:rPr lang="en" sz="1500">
                <a:latin typeface="Times New Roman"/>
                <a:ea typeface="Times New Roman"/>
                <a:cs typeface="Times New Roman"/>
                <a:sym typeface="Times New Roman"/>
              </a:rPr>
              <a:t>architecture</a:t>
            </a:r>
            <a:endParaRPr sz="1500">
              <a:latin typeface="Times New Roman"/>
              <a:ea typeface="Times New Roman"/>
              <a:cs typeface="Times New Roman"/>
              <a:sym typeface="Times New Roman"/>
            </a:endParaRPr>
          </a:p>
          <a:p>
            <a:pPr indent="-323850" lvl="0" marL="457200" rtl="0" algn="l">
              <a:lnSpc>
                <a:spcPct val="115000"/>
              </a:lnSpc>
              <a:spcBef>
                <a:spcPts val="300"/>
              </a:spcBef>
              <a:spcAft>
                <a:spcPts val="0"/>
              </a:spcAft>
              <a:buSzPts val="1500"/>
              <a:buFont typeface="Times New Roman"/>
              <a:buChar char="◼"/>
            </a:pPr>
            <a:r>
              <a:rPr lang="en" sz="1500">
                <a:latin typeface="Times New Roman"/>
                <a:ea typeface="Times New Roman"/>
                <a:cs typeface="Times New Roman"/>
                <a:sym typeface="Times New Roman"/>
              </a:rPr>
              <a:t>Key feature: By combining predictions from several models that have been trained on the same or different datasets, the ensemble can potentially produce more accurate and robust predictions than any individual model alone.</a:t>
            </a:r>
            <a:endParaRPr sz="1500">
              <a:latin typeface="Times New Roman"/>
              <a:ea typeface="Times New Roman"/>
              <a:cs typeface="Times New Roman"/>
              <a:sym typeface="Times New Roman"/>
            </a:endParaRPr>
          </a:p>
          <a:p>
            <a:pPr indent="-311150" lvl="0" marL="457200" rtl="0" algn="l">
              <a:lnSpc>
                <a:spcPct val="115000"/>
              </a:lnSpc>
              <a:spcBef>
                <a:spcPts val="300"/>
              </a:spcBef>
              <a:spcAft>
                <a:spcPts val="0"/>
              </a:spcAft>
              <a:buSzPts val="1300"/>
              <a:buFont typeface="Times New Roman"/>
              <a:buChar char="◼"/>
            </a:pPr>
            <a:r>
              <a:rPr lang="en" sz="1500">
                <a:latin typeface="Times New Roman"/>
                <a:ea typeface="Times New Roman"/>
                <a:cs typeface="Times New Roman"/>
                <a:sym typeface="Times New Roman"/>
              </a:rPr>
              <a:t>The weights are assigned based on the performance of each individual pretrained model.</a:t>
            </a:r>
            <a:endParaRPr sz="1500"/>
          </a:p>
        </p:txBody>
      </p:sp>
      <p:pic>
        <p:nvPicPr>
          <p:cNvPr id="456" name="Google Shape;456;p64"/>
          <p:cNvPicPr preferRelativeResize="0"/>
          <p:nvPr/>
        </p:nvPicPr>
        <p:blipFill>
          <a:blip r:embed="rId3">
            <a:alphaModFix/>
          </a:blip>
          <a:stretch>
            <a:fillRect/>
          </a:stretch>
        </p:blipFill>
        <p:spPr>
          <a:xfrm>
            <a:off x="4118400" y="1209775"/>
            <a:ext cx="4829175" cy="3582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5"/>
          <p:cNvSpPr txBox="1"/>
          <p:nvPr>
            <p:ph type="title"/>
          </p:nvPr>
        </p:nvSpPr>
        <p:spPr>
          <a:xfrm>
            <a:off x="435894" y="526617"/>
            <a:ext cx="8272200" cy="5550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PROBLEM ENCOUNTERED</a:t>
            </a:r>
            <a:endParaRPr/>
          </a:p>
        </p:txBody>
      </p:sp>
      <p:sp>
        <p:nvSpPr>
          <p:cNvPr id="462" name="Google Shape;462;p65"/>
          <p:cNvSpPr txBox="1"/>
          <p:nvPr>
            <p:ph idx="1" type="body"/>
          </p:nvPr>
        </p:nvSpPr>
        <p:spPr>
          <a:xfrm>
            <a:off x="88125" y="1081625"/>
            <a:ext cx="4005900" cy="4061700"/>
          </a:xfrm>
          <a:prstGeom prst="rect">
            <a:avLst/>
          </a:prstGeom>
        </p:spPr>
        <p:txBody>
          <a:bodyPr anchorCtr="0" anchor="ctr" bIns="34275" lIns="68575" spcFirstLastPara="1" rIns="68575" wrap="square" tIns="34275">
            <a:normAutofit/>
          </a:bodyPr>
          <a:lstStyle/>
          <a:p>
            <a:pPr indent="-317500" lvl="0" marL="457200" marR="0" rtl="0" algn="l">
              <a:lnSpc>
                <a:spcPct val="95000"/>
              </a:lnSpc>
              <a:spcBef>
                <a:spcPts val="300"/>
              </a:spcBef>
              <a:spcAft>
                <a:spcPts val="0"/>
              </a:spcAft>
              <a:buSzPts val="1400"/>
              <a:buFont typeface="Times New Roman"/>
              <a:buChar char="◼"/>
            </a:pPr>
            <a:r>
              <a:rPr lang="en">
                <a:latin typeface="Times New Roman"/>
                <a:ea typeface="Times New Roman"/>
                <a:cs typeface="Times New Roman"/>
                <a:sym typeface="Times New Roman"/>
              </a:rPr>
              <a:t>Overfitting: happens when training accuracy increases but test accuracy decrease</a:t>
            </a:r>
            <a:endParaRPr>
              <a:latin typeface="Times New Roman"/>
              <a:ea typeface="Times New Roman"/>
              <a:cs typeface="Times New Roman"/>
              <a:sym typeface="Times New Roman"/>
            </a:endParaRPr>
          </a:p>
          <a:p>
            <a:pPr indent="-317500" lvl="1" marL="914400" marR="0" rtl="0" algn="l">
              <a:lnSpc>
                <a:spcPct val="95000"/>
              </a:lnSpc>
              <a:spcBef>
                <a:spcPts val="300"/>
              </a:spcBef>
              <a:spcAft>
                <a:spcPts val="0"/>
              </a:spcAft>
              <a:buSzPts val="1400"/>
              <a:buFont typeface="Times New Roman"/>
              <a:buChar char="◼"/>
            </a:pPr>
            <a:r>
              <a:rPr lang="en" sz="1400">
                <a:latin typeface="Times New Roman"/>
                <a:ea typeface="Times New Roman"/>
                <a:cs typeface="Times New Roman"/>
                <a:sym typeface="Times New Roman"/>
              </a:rPr>
              <a:t>use scheduler to reduce learning upon validation loss reach a plateau</a:t>
            </a:r>
            <a:endParaRPr sz="1400">
              <a:latin typeface="Times New Roman"/>
              <a:ea typeface="Times New Roman"/>
              <a:cs typeface="Times New Roman"/>
              <a:sym typeface="Times New Roman"/>
            </a:endParaRPr>
          </a:p>
          <a:p>
            <a:pPr indent="-317500" lvl="1" marL="914400" marR="0" rtl="0" algn="l">
              <a:lnSpc>
                <a:spcPct val="95000"/>
              </a:lnSpc>
              <a:spcBef>
                <a:spcPts val="300"/>
              </a:spcBef>
              <a:spcAft>
                <a:spcPts val="0"/>
              </a:spcAft>
              <a:buSzPts val="1400"/>
              <a:buFont typeface="Times New Roman"/>
              <a:buChar char="◼"/>
            </a:pPr>
            <a:r>
              <a:rPr lang="en" sz="1400">
                <a:latin typeface="Times New Roman"/>
                <a:ea typeface="Times New Roman"/>
                <a:cs typeface="Times New Roman"/>
                <a:sym typeface="Times New Roman"/>
              </a:rPr>
              <a:t>scheduler = torch.optim.lr_scheduler.ReduceLROnPlateau(optimizer, mode='min', factor=0.1, patience=3)</a:t>
            </a:r>
            <a:endParaRPr sz="1400">
              <a:latin typeface="Times New Roman"/>
              <a:ea typeface="Times New Roman"/>
              <a:cs typeface="Times New Roman"/>
              <a:sym typeface="Times New Roman"/>
            </a:endParaRPr>
          </a:p>
          <a:p>
            <a:pPr indent="-317500" lvl="0" marL="457200" marR="0" rtl="0" algn="l">
              <a:lnSpc>
                <a:spcPct val="95000"/>
              </a:lnSpc>
              <a:spcBef>
                <a:spcPts val="300"/>
              </a:spcBef>
              <a:spcAft>
                <a:spcPts val="0"/>
              </a:spcAft>
              <a:buSzPts val="1400"/>
              <a:buFont typeface="Times New Roman"/>
              <a:buChar char="◼"/>
            </a:pPr>
            <a:r>
              <a:rPr lang="en">
                <a:latin typeface="Times New Roman"/>
                <a:ea typeface="Times New Roman"/>
                <a:cs typeface="Times New Roman"/>
                <a:sym typeface="Times New Roman"/>
              </a:rPr>
              <a:t>Exploding gradient: when gradient becomes too large and causes weight updates to overshoot</a:t>
            </a:r>
            <a:endParaRPr>
              <a:latin typeface="Times New Roman"/>
              <a:ea typeface="Times New Roman"/>
              <a:cs typeface="Times New Roman"/>
              <a:sym typeface="Times New Roman"/>
            </a:endParaRPr>
          </a:p>
          <a:p>
            <a:pPr indent="-317500" lvl="1" marL="914400" marR="0" rtl="0" algn="l">
              <a:lnSpc>
                <a:spcPct val="95000"/>
              </a:lnSpc>
              <a:spcBef>
                <a:spcPts val="300"/>
              </a:spcBef>
              <a:spcAft>
                <a:spcPts val="0"/>
              </a:spcAft>
              <a:buSzPts val="1400"/>
              <a:buFont typeface="Times New Roman"/>
              <a:buChar char="◼"/>
            </a:pPr>
            <a:r>
              <a:rPr lang="en" sz="1400">
                <a:latin typeface="Times New Roman"/>
                <a:ea typeface="Times New Roman"/>
                <a:cs typeface="Times New Roman"/>
                <a:sym typeface="Times New Roman"/>
              </a:rPr>
              <a:t>Use gradient clipping to limit gradient from exceeding threshold</a:t>
            </a:r>
            <a:endParaRPr sz="1400">
              <a:latin typeface="Times New Roman"/>
              <a:ea typeface="Times New Roman"/>
              <a:cs typeface="Times New Roman"/>
              <a:sym typeface="Times New Roman"/>
            </a:endParaRPr>
          </a:p>
          <a:p>
            <a:pPr indent="-317500" lvl="1" marL="914400" marR="0" rtl="0" algn="l">
              <a:lnSpc>
                <a:spcPct val="95000"/>
              </a:lnSpc>
              <a:spcBef>
                <a:spcPts val="300"/>
              </a:spcBef>
              <a:spcAft>
                <a:spcPts val="0"/>
              </a:spcAft>
              <a:buSzPts val="1400"/>
              <a:buFont typeface="Times New Roman"/>
              <a:buChar char="◼"/>
            </a:pPr>
            <a:r>
              <a:rPr lang="en" sz="1400">
                <a:latin typeface="Times New Roman"/>
                <a:ea typeface="Times New Roman"/>
                <a:cs typeface="Times New Roman"/>
                <a:sym typeface="Times New Roman"/>
              </a:rPr>
              <a:t>nn.utils.clip_grad_norm_(model.parameters(), max_norm=1.0)</a:t>
            </a:r>
            <a:endParaRPr/>
          </a:p>
        </p:txBody>
      </p:sp>
      <p:pic>
        <p:nvPicPr>
          <p:cNvPr id="463" name="Google Shape;463;p65"/>
          <p:cNvPicPr preferRelativeResize="0"/>
          <p:nvPr/>
        </p:nvPicPr>
        <p:blipFill>
          <a:blip r:embed="rId3">
            <a:alphaModFix/>
          </a:blip>
          <a:stretch>
            <a:fillRect/>
          </a:stretch>
        </p:blipFill>
        <p:spPr>
          <a:xfrm>
            <a:off x="4306850" y="1081613"/>
            <a:ext cx="5453425" cy="3887034"/>
          </a:xfrm>
          <a:prstGeom prst="rect">
            <a:avLst/>
          </a:prstGeom>
          <a:noFill/>
          <a:ln>
            <a:noFill/>
          </a:ln>
        </p:spPr>
      </p:pic>
      <p:sp>
        <p:nvSpPr>
          <p:cNvPr id="464" name="Google Shape;464;p65"/>
          <p:cNvSpPr/>
          <p:nvPr/>
        </p:nvSpPr>
        <p:spPr>
          <a:xfrm>
            <a:off x="4244400" y="3127475"/>
            <a:ext cx="4463700" cy="193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6"/>
          <p:cNvSpPr txBox="1"/>
          <p:nvPr>
            <p:ph type="title"/>
          </p:nvPr>
        </p:nvSpPr>
        <p:spPr>
          <a:xfrm>
            <a:off x="435894" y="526617"/>
            <a:ext cx="8272200" cy="555000"/>
          </a:xfrm>
          <a:prstGeom prst="rect">
            <a:avLst/>
          </a:prstGeom>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rgbClr val="3F3F3F"/>
              </a:buClr>
              <a:buSzPts val="2600"/>
              <a:buFont typeface="Garamond"/>
              <a:buNone/>
            </a:pPr>
            <a:r>
              <a:rPr lang="en"/>
              <a:t>EVALUATION INDEX</a:t>
            </a:r>
            <a:endParaRPr/>
          </a:p>
        </p:txBody>
      </p:sp>
      <p:sp>
        <p:nvSpPr>
          <p:cNvPr id="470" name="Google Shape;470;p66"/>
          <p:cNvSpPr txBox="1"/>
          <p:nvPr>
            <p:ph idx="1" type="body"/>
          </p:nvPr>
        </p:nvSpPr>
        <p:spPr>
          <a:xfrm>
            <a:off x="435900" y="1177825"/>
            <a:ext cx="5617500" cy="3690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200">
                <a:solidFill>
                  <a:srgbClr val="2D3B45"/>
                </a:solidFill>
                <a:highlight>
                  <a:schemeClr val="lt1"/>
                </a:highlight>
                <a:latin typeface="Times New Roman"/>
                <a:ea typeface="Times New Roman"/>
                <a:cs typeface="Times New Roman"/>
                <a:sym typeface="Times New Roman"/>
              </a:rPr>
              <a:t>Confusion Matrix</a:t>
            </a:r>
            <a:endParaRPr sz="1200">
              <a:solidFill>
                <a:srgbClr val="2D3B45"/>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solidFill>
                  <a:srgbClr val="2D3B45"/>
                </a:solidFill>
                <a:highlight>
                  <a:schemeClr val="lt1"/>
                </a:highlight>
                <a:latin typeface="Times New Roman"/>
                <a:ea typeface="Times New Roman"/>
                <a:cs typeface="Times New Roman"/>
                <a:sym typeface="Times New Roman"/>
              </a:rPr>
              <a:t>True negative (TN): Indicates the number of samples that are actually negative samples predicted as negative samples</a:t>
            </a:r>
            <a:endParaRPr sz="1200">
              <a:solidFill>
                <a:srgbClr val="2D3B45"/>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solidFill>
                  <a:srgbClr val="2D3B45"/>
                </a:solidFill>
                <a:highlight>
                  <a:schemeClr val="lt1"/>
                </a:highlight>
                <a:latin typeface="Times New Roman"/>
                <a:ea typeface="Times New Roman"/>
                <a:cs typeface="Times New Roman"/>
                <a:sym typeface="Times New Roman"/>
              </a:rPr>
              <a:t>False positive (FP): Indicates the number of samples that are actually negative samples predicted as positive samples </a:t>
            </a:r>
            <a:endParaRPr sz="1200">
              <a:solidFill>
                <a:srgbClr val="2D3B45"/>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solidFill>
                  <a:srgbClr val="2D3B45"/>
                </a:solidFill>
                <a:highlight>
                  <a:schemeClr val="lt1"/>
                </a:highlight>
                <a:latin typeface="Times New Roman"/>
                <a:ea typeface="Times New Roman"/>
                <a:cs typeface="Times New Roman"/>
                <a:sym typeface="Times New Roman"/>
              </a:rPr>
              <a:t>False negative (FN): Indicates the number of samples that are actually positive samples predicted to negative samples</a:t>
            </a:r>
            <a:endParaRPr sz="1200">
              <a:solidFill>
                <a:srgbClr val="2D3B45"/>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solidFill>
                  <a:srgbClr val="2D3B45"/>
                </a:solidFill>
                <a:highlight>
                  <a:schemeClr val="lt1"/>
                </a:highlight>
                <a:latin typeface="Times New Roman"/>
                <a:ea typeface="Times New Roman"/>
                <a:cs typeface="Times New Roman"/>
                <a:sym typeface="Times New Roman"/>
              </a:rPr>
              <a:t>True positive (TP): Indicates the number of samples that are actually positive samples predicted to be positive samples</a:t>
            </a:r>
            <a:endParaRPr sz="1200">
              <a:solidFill>
                <a:srgbClr val="2D3B45"/>
              </a:solidFill>
              <a:highlight>
                <a:schemeClr val="lt1"/>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2D3B45"/>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2D3B45"/>
                </a:solidFill>
                <a:highlight>
                  <a:schemeClr val="lt1"/>
                </a:highlight>
                <a:latin typeface="Times New Roman"/>
                <a:ea typeface="Times New Roman"/>
                <a:cs typeface="Times New Roman"/>
                <a:sym typeface="Times New Roman"/>
              </a:rPr>
              <a:t>ROC and AUC</a:t>
            </a:r>
            <a:endParaRPr b="1" sz="1200">
              <a:solidFill>
                <a:srgbClr val="2D3B45"/>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solidFill>
                  <a:srgbClr val="2D3B45"/>
                </a:solidFill>
                <a:highlight>
                  <a:schemeClr val="lt1"/>
                </a:highlight>
                <a:latin typeface="Times New Roman"/>
                <a:ea typeface="Times New Roman"/>
                <a:cs typeface="Times New Roman"/>
                <a:sym typeface="Times New Roman"/>
              </a:rPr>
              <a:t>In the ROC graph, the horizontal axis is the False Positive Rate (false positive rate, FPR), and the vertical axis is the True Positive Rate (TPR)</a:t>
            </a:r>
            <a:endParaRPr sz="1200">
              <a:solidFill>
                <a:srgbClr val="2D3B45"/>
              </a:solidFill>
              <a:highlight>
                <a:schemeClr val="lt1"/>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solidFill>
                  <a:srgbClr val="2D3B45"/>
                </a:solidFill>
                <a:highlight>
                  <a:schemeClr val="lt1"/>
                </a:highlight>
                <a:latin typeface="Times New Roman"/>
                <a:ea typeface="Times New Roman"/>
                <a:cs typeface="Times New Roman"/>
                <a:sym typeface="Times New Roman"/>
              </a:rPr>
              <a:t>However, ROC curve is not intuitive enough to observe. We need the AUC (Area under the ROC curve) as an evaluation indicator.</a:t>
            </a:r>
            <a:endParaRPr sz="1200">
              <a:solidFill>
                <a:srgbClr val="2D3B45"/>
              </a:solidFill>
              <a:highlight>
                <a:schemeClr val="lt1"/>
              </a:highlight>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a:solidFill>
                  <a:srgbClr val="2D3B45"/>
                </a:solidFill>
                <a:highlight>
                  <a:schemeClr val="lt1"/>
                </a:highlight>
                <a:latin typeface="Times New Roman"/>
                <a:ea typeface="Times New Roman"/>
                <a:cs typeface="Times New Roman"/>
                <a:sym typeface="Times New Roman"/>
              </a:rPr>
              <a:t>AUC = 1, representing the perfect classifier</a:t>
            </a:r>
            <a:endParaRPr>
              <a:solidFill>
                <a:srgbClr val="2D3B45"/>
              </a:solidFill>
              <a:highlight>
                <a:schemeClr val="lt1"/>
              </a:highlight>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a:solidFill>
                  <a:srgbClr val="2D3B45"/>
                </a:solidFill>
                <a:highlight>
                  <a:schemeClr val="lt1"/>
                </a:highlight>
                <a:latin typeface="Times New Roman"/>
                <a:ea typeface="Times New Roman"/>
                <a:cs typeface="Times New Roman"/>
                <a:sym typeface="Times New Roman"/>
              </a:rPr>
              <a:t>0.5 &lt; AUC &lt; 1, better than random classifiers</a:t>
            </a:r>
            <a:endParaRPr>
              <a:solidFill>
                <a:srgbClr val="2D3B45"/>
              </a:solidFill>
              <a:highlight>
                <a:schemeClr val="lt1"/>
              </a:highlight>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a:solidFill>
                  <a:srgbClr val="2D3B45"/>
                </a:solidFill>
                <a:highlight>
                  <a:schemeClr val="lt1"/>
                </a:highlight>
                <a:latin typeface="Times New Roman"/>
                <a:ea typeface="Times New Roman"/>
                <a:cs typeface="Times New Roman"/>
                <a:sym typeface="Times New Roman"/>
              </a:rPr>
              <a:t>0 &lt; AUC &lt; 0.5, worse than a random classifiers</a:t>
            </a:r>
            <a:endParaRPr sz="1200">
              <a:latin typeface="Times New Roman"/>
              <a:ea typeface="Times New Roman"/>
              <a:cs typeface="Times New Roman"/>
              <a:sym typeface="Times New Roman"/>
            </a:endParaRPr>
          </a:p>
        </p:txBody>
      </p:sp>
      <p:pic>
        <p:nvPicPr>
          <p:cNvPr id="471" name="Google Shape;471;p66"/>
          <p:cNvPicPr preferRelativeResize="0"/>
          <p:nvPr/>
        </p:nvPicPr>
        <p:blipFill>
          <a:blip r:embed="rId3">
            <a:alphaModFix/>
          </a:blip>
          <a:stretch>
            <a:fillRect/>
          </a:stretch>
        </p:blipFill>
        <p:spPr>
          <a:xfrm>
            <a:off x="6425613" y="1134000"/>
            <a:ext cx="2235750" cy="1885675"/>
          </a:xfrm>
          <a:prstGeom prst="rect">
            <a:avLst/>
          </a:prstGeom>
          <a:noFill/>
          <a:ln>
            <a:noFill/>
          </a:ln>
        </p:spPr>
      </p:pic>
      <p:pic>
        <p:nvPicPr>
          <p:cNvPr id="472" name="Google Shape;472;p66"/>
          <p:cNvPicPr preferRelativeResize="0"/>
          <p:nvPr/>
        </p:nvPicPr>
        <p:blipFill>
          <a:blip r:embed="rId4">
            <a:alphaModFix/>
          </a:blip>
          <a:stretch>
            <a:fillRect/>
          </a:stretch>
        </p:blipFill>
        <p:spPr>
          <a:xfrm>
            <a:off x="6472350" y="3072050"/>
            <a:ext cx="2142275" cy="2014475"/>
          </a:xfrm>
          <a:prstGeom prst="rect">
            <a:avLst/>
          </a:prstGeom>
          <a:noFill/>
          <a:ln>
            <a:noFill/>
          </a:ln>
        </p:spPr>
      </p:pic>
      <p:pic>
        <p:nvPicPr>
          <p:cNvPr id="473" name="Google Shape;473;p66"/>
          <p:cNvPicPr preferRelativeResize="0"/>
          <p:nvPr/>
        </p:nvPicPr>
        <p:blipFill>
          <a:blip r:embed="rId5">
            <a:alphaModFix/>
          </a:blip>
          <a:stretch>
            <a:fillRect/>
          </a:stretch>
        </p:blipFill>
        <p:spPr>
          <a:xfrm>
            <a:off x="4572000" y="4123206"/>
            <a:ext cx="1481400" cy="9194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7"/>
          <p:cNvSpPr txBox="1"/>
          <p:nvPr>
            <p:ph type="title"/>
          </p:nvPr>
        </p:nvSpPr>
        <p:spPr>
          <a:xfrm>
            <a:off x="435894" y="526617"/>
            <a:ext cx="8272212" cy="55511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3F3F3F"/>
              </a:buClr>
              <a:buSzPts val="2600"/>
              <a:buFont typeface="Garamond"/>
              <a:buNone/>
            </a:pPr>
            <a:r>
              <a:rPr lang="en"/>
              <a:t>PERFORMANCE OF CUSTOM MODEL</a:t>
            </a:r>
            <a:endParaRPr/>
          </a:p>
        </p:txBody>
      </p:sp>
      <p:pic>
        <p:nvPicPr>
          <p:cNvPr descr="发展-filtered.png" id="479" name="Google Shape;479;p67"/>
          <p:cNvPicPr preferRelativeResize="0"/>
          <p:nvPr/>
        </p:nvPicPr>
        <p:blipFill rotWithShape="1">
          <a:blip r:embed="rId3">
            <a:alphaModFix/>
          </a:blip>
          <a:srcRect b="0" l="0" r="0" t="0"/>
          <a:stretch/>
        </p:blipFill>
        <p:spPr>
          <a:xfrm>
            <a:off x="7059901" y="1346166"/>
            <a:ext cx="731038" cy="731038"/>
          </a:xfrm>
          <a:prstGeom prst="rect">
            <a:avLst/>
          </a:prstGeom>
          <a:noFill/>
          <a:ln>
            <a:noFill/>
          </a:ln>
        </p:spPr>
      </p:pic>
      <p:pic>
        <p:nvPicPr>
          <p:cNvPr descr="企业-filtered.png" id="480" name="Google Shape;480;p67"/>
          <p:cNvPicPr preferRelativeResize="0"/>
          <p:nvPr/>
        </p:nvPicPr>
        <p:blipFill rotWithShape="1">
          <a:blip r:embed="rId4">
            <a:alphaModFix/>
          </a:blip>
          <a:srcRect b="0" l="0" r="0" t="0"/>
          <a:stretch/>
        </p:blipFill>
        <p:spPr>
          <a:xfrm>
            <a:off x="5182400" y="1310110"/>
            <a:ext cx="890103" cy="890103"/>
          </a:xfrm>
          <a:prstGeom prst="rect">
            <a:avLst/>
          </a:prstGeom>
          <a:noFill/>
          <a:ln>
            <a:noFill/>
          </a:ln>
        </p:spPr>
      </p:pic>
      <p:sp>
        <p:nvSpPr>
          <p:cNvPr id="481" name="Google Shape;481;p67"/>
          <p:cNvSpPr txBox="1"/>
          <p:nvPr>
            <p:ph idx="1" type="body"/>
          </p:nvPr>
        </p:nvSpPr>
        <p:spPr>
          <a:xfrm>
            <a:off x="490341" y="1310100"/>
            <a:ext cx="8272200" cy="3509700"/>
          </a:xfrm>
          <a:prstGeom prst="rect">
            <a:avLst/>
          </a:prstGeom>
          <a:noFill/>
          <a:ln>
            <a:noFill/>
          </a:ln>
        </p:spPr>
        <p:txBody>
          <a:bodyPr anchorCtr="0" anchor="t" bIns="34275" lIns="68575" spcFirstLastPara="1" rIns="68575" wrap="square" tIns="34275">
            <a:normAutofit/>
          </a:bodyPr>
          <a:lstStyle/>
          <a:p>
            <a:pPr indent="0" lvl="0" marL="76200" rtl="0" algn="l">
              <a:lnSpc>
                <a:spcPct val="100000"/>
              </a:lnSpc>
              <a:spcBef>
                <a:spcPts val="700"/>
              </a:spcBef>
              <a:spcAft>
                <a:spcPts val="0"/>
              </a:spcAft>
              <a:buSzPts val="1200"/>
              <a:buNone/>
            </a:pPr>
            <a:r>
              <a:rPr lang="en" sz="1800"/>
              <a:t>Insights on Custom Model:</a:t>
            </a:r>
            <a:endParaRPr/>
          </a:p>
          <a:p>
            <a:pPr indent="-285750" lvl="0" marL="361950" rtl="0" algn="l">
              <a:lnSpc>
                <a:spcPct val="100000"/>
              </a:lnSpc>
              <a:spcBef>
                <a:spcPts val="700"/>
              </a:spcBef>
              <a:spcAft>
                <a:spcPts val="0"/>
              </a:spcAft>
              <a:buSzPts val="1200"/>
              <a:buChar char="◼"/>
            </a:pPr>
            <a:r>
              <a:rPr lang="en" sz="1600"/>
              <a:t>Relatively Fast in execution and training.</a:t>
            </a:r>
            <a:endParaRPr/>
          </a:p>
          <a:p>
            <a:pPr indent="-285750" lvl="0" marL="361950" rtl="0" algn="l">
              <a:lnSpc>
                <a:spcPct val="100000"/>
              </a:lnSpc>
              <a:spcBef>
                <a:spcPts val="700"/>
              </a:spcBef>
              <a:spcAft>
                <a:spcPts val="0"/>
              </a:spcAft>
              <a:buSzPts val="1200"/>
              <a:buChar char="◼"/>
            </a:pPr>
            <a:r>
              <a:rPr lang="en" sz="1600"/>
              <a:t>Achieved descent AUC ROC score of 88% and has considerable discriminatory power. </a:t>
            </a:r>
            <a:endParaRPr/>
          </a:p>
          <a:p>
            <a:pPr indent="-285750" lvl="0" marL="361950" rtl="0" algn="l">
              <a:lnSpc>
                <a:spcPct val="100000"/>
              </a:lnSpc>
              <a:spcBef>
                <a:spcPts val="700"/>
              </a:spcBef>
              <a:spcAft>
                <a:spcPts val="0"/>
              </a:spcAft>
              <a:buSzPts val="1200"/>
              <a:buChar char="◼"/>
            </a:pPr>
            <a:r>
              <a:rPr lang="en" sz="1600"/>
              <a:t>Achieved a accuracy of 79% and precision of 82.2%.  </a:t>
            </a:r>
            <a:endParaRPr/>
          </a:p>
        </p:txBody>
      </p:sp>
      <p:pic>
        <p:nvPicPr>
          <p:cNvPr id="482" name="Google Shape;482;p67"/>
          <p:cNvPicPr preferRelativeResize="0"/>
          <p:nvPr/>
        </p:nvPicPr>
        <p:blipFill>
          <a:blip r:embed="rId5">
            <a:alphaModFix/>
          </a:blip>
          <a:stretch>
            <a:fillRect/>
          </a:stretch>
        </p:blipFill>
        <p:spPr>
          <a:xfrm>
            <a:off x="1208525" y="2930790"/>
            <a:ext cx="2514848" cy="1918061"/>
          </a:xfrm>
          <a:prstGeom prst="rect">
            <a:avLst/>
          </a:prstGeom>
          <a:noFill/>
          <a:ln>
            <a:noFill/>
          </a:ln>
        </p:spPr>
      </p:pic>
      <p:pic>
        <p:nvPicPr>
          <p:cNvPr id="483" name="Google Shape;483;p67"/>
          <p:cNvPicPr preferRelativeResize="0"/>
          <p:nvPr/>
        </p:nvPicPr>
        <p:blipFill>
          <a:blip r:embed="rId6">
            <a:alphaModFix/>
          </a:blip>
          <a:stretch>
            <a:fillRect/>
          </a:stretch>
        </p:blipFill>
        <p:spPr>
          <a:xfrm>
            <a:off x="5182408" y="2747173"/>
            <a:ext cx="2216606" cy="22853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ph type="title"/>
          </p:nvPr>
        </p:nvSpPr>
        <p:spPr>
          <a:xfrm>
            <a:off x="1069974" y="3488976"/>
            <a:ext cx="2743743" cy="747826"/>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rgbClr val="3F3F3F"/>
              </a:buClr>
              <a:buSzPts val="2600"/>
              <a:buFont typeface="Garamond"/>
              <a:buNone/>
            </a:pPr>
            <a:r>
              <a:rPr lang="en"/>
              <a:t>Table of Contents</a:t>
            </a:r>
            <a:endParaRPr/>
          </a:p>
        </p:txBody>
      </p:sp>
      <p:sp>
        <p:nvSpPr>
          <p:cNvPr id="349" name="Google Shape;349;p50"/>
          <p:cNvSpPr txBox="1"/>
          <p:nvPr>
            <p:ph idx="1" type="body"/>
          </p:nvPr>
        </p:nvSpPr>
        <p:spPr>
          <a:xfrm>
            <a:off x="4962129" y="0"/>
            <a:ext cx="3746102" cy="5143500"/>
          </a:xfrm>
          <a:prstGeom prst="rect">
            <a:avLst/>
          </a:prstGeom>
          <a:noFill/>
          <a:ln>
            <a:noFill/>
          </a:ln>
        </p:spPr>
        <p:txBody>
          <a:bodyPr anchorCtr="0" anchor="ctr" bIns="34275" lIns="68575" spcFirstLastPara="1" rIns="68575" wrap="square" tIns="34275">
            <a:normAutofit/>
          </a:bodyPr>
          <a:lstStyle/>
          <a:p>
            <a:pPr indent="-234950" lvl="0" marL="228600" marR="0" rtl="0" algn="l">
              <a:lnSpc>
                <a:spcPct val="100000"/>
              </a:lnSpc>
              <a:spcBef>
                <a:spcPts val="900"/>
              </a:spcBef>
              <a:spcAft>
                <a:spcPts val="0"/>
              </a:spcAft>
              <a:buSzPts val="1900"/>
              <a:buChar char="◼"/>
            </a:pPr>
            <a:r>
              <a:rPr lang="en" sz="2000"/>
              <a:t>Introduction</a:t>
            </a:r>
            <a:endParaRPr sz="2000"/>
          </a:p>
          <a:p>
            <a:pPr indent="-234950" lvl="0" marL="228600" marR="0" rtl="0" algn="l">
              <a:lnSpc>
                <a:spcPct val="100000"/>
              </a:lnSpc>
              <a:spcBef>
                <a:spcPts val="900"/>
              </a:spcBef>
              <a:spcAft>
                <a:spcPts val="0"/>
              </a:spcAft>
              <a:buSzPts val="1900"/>
              <a:buChar char="◼"/>
            </a:pPr>
            <a:r>
              <a:rPr lang="en" sz="2000"/>
              <a:t>Background</a:t>
            </a:r>
            <a:endParaRPr sz="2000"/>
          </a:p>
          <a:p>
            <a:pPr indent="-234950" lvl="0" marL="228600" marR="0" rtl="0" algn="l">
              <a:lnSpc>
                <a:spcPct val="100000"/>
              </a:lnSpc>
              <a:spcBef>
                <a:spcPts val="900"/>
              </a:spcBef>
              <a:spcAft>
                <a:spcPts val="0"/>
              </a:spcAft>
              <a:buSzPts val="1900"/>
              <a:buChar char="◼"/>
            </a:pPr>
            <a:r>
              <a:rPr lang="en" sz="2000"/>
              <a:t>Exploratory </a:t>
            </a:r>
            <a:r>
              <a:rPr lang="en" sz="2000"/>
              <a:t>Data analysis</a:t>
            </a:r>
            <a:endParaRPr/>
          </a:p>
          <a:p>
            <a:pPr indent="-234950" lvl="0" marL="228600" rtl="0" algn="l">
              <a:spcBef>
                <a:spcPts val="900"/>
              </a:spcBef>
              <a:spcAft>
                <a:spcPts val="0"/>
              </a:spcAft>
              <a:buSzPts val="1900"/>
              <a:buChar char="◼"/>
            </a:pPr>
            <a:r>
              <a:rPr lang="en" sz="2000"/>
              <a:t>Data Preprocessing</a:t>
            </a:r>
            <a:endParaRPr sz="2000"/>
          </a:p>
          <a:p>
            <a:pPr indent="-234950" lvl="0" marL="228600" rtl="0" algn="l">
              <a:spcBef>
                <a:spcPts val="900"/>
              </a:spcBef>
              <a:spcAft>
                <a:spcPts val="0"/>
              </a:spcAft>
              <a:buSzPts val="1900"/>
              <a:buChar char="◼"/>
            </a:pPr>
            <a:r>
              <a:rPr lang="en" sz="2000"/>
              <a:t>Modelling</a:t>
            </a:r>
            <a:endParaRPr sz="2000"/>
          </a:p>
          <a:p>
            <a:pPr indent="-241300" lvl="0" marL="228600" rtl="0" algn="l">
              <a:spcBef>
                <a:spcPts val="900"/>
              </a:spcBef>
              <a:spcAft>
                <a:spcPts val="0"/>
              </a:spcAft>
              <a:buSzPts val="2000"/>
              <a:buChar char="◼"/>
            </a:pPr>
            <a:r>
              <a:rPr lang="en" sz="2000"/>
              <a:t>Problem </a:t>
            </a:r>
            <a:r>
              <a:rPr lang="en" sz="2000"/>
              <a:t>Encountered</a:t>
            </a:r>
            <a:endParaRPr sz="2000"/>
          </a:p>
          <a:p>
            <a:pPr indent="-241300" lvl="0" marL="228600" rtl="0" algn="l">
              <a:spcBef>
                <a:spcPts val="900"/>
              </a:spcBef>
              <a:spcAft>
                <a:spcPts val="0"/>
              </a:spcAft>
              <a:buSzPts val="2000"/>
              <a:buChar char="◼"/>
            </a:pPr>
            <a:r>
              <a:rPr lang="en" sz="2000"/>
              <a:t>Evaluation</a:t>
            </a:r>
            <a:endParaRPr sz="2000"/>
          </a:p>
          <a:p>
            <a:pPr indent="-234950" lvl="0" marL="228600" rtl="0" algn="l">
              <a:spcBef>
                <a:spcPts val="900"/>
              </a:spcBef>
              <a:spcAft>
                <a:spcPts val="0"/>
              </a:spcAft>
              <a:buSzPts val="1900"/>
              <a:buChar char="◼"/>
            </a:pPr>
            <a:r>
              <a:rPr lang="en" sz="2000"/>
              <a:t>Summary</a:t>
            </a:r>
            <a:endParaRPr/>
          </a:p>
        </p:txBody>
      </p:sp>
      <p:pic>
        <p:nvPicPr>
          <p:cNvPr id="350" name="Google Shape;350;p50"/>
          <p:cNvPicPr preferRelativeResize="0"/>
          <p:nvPr/>
        </p:nvPicPr>
        <p:blipFill>
          <a:blip r:embed="rId3">
            <a:alphaModFix/>
          </a:blip>
          <a:stretch>
            <a:fillRect/>
          </a:stretch>
        </p:blipFill>
        <p:spPr>
          <a:xfrm>
            <a:off x="500750" y="1078550"/>
            <a:ext cx="3527999" cy="2154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8"/>
          <p:cNvSpPr txBox="1"/>
          <p:nvPr>
            <p:ph type="title"/>
          </p:nvPr>
        </p:nvSpPr>
        <p:spPr>
          <a:xfrm>
            <a:off x="435894" y="526617"/>
            <a:ext cx="8272212" cy="55511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3F3F3F"/>
              </a:buClr>
              <a:buSzPts val="2600"/>
              <a:buFont typeface="Garamond"/>
              <a:buNone/>
            </a:pPr>
            <a:r>
              <a:rPr lang="en"/>
              <a:t>PERFORMANCE OF PRE-TRAINED MODELS</a:t>
            </a:r>
            <a:endParaRPr/>
          </a:p>
        </p:txBody>
      </p:sp>
      <p:pic>
        <p:nvPicPr>
          <p:cNvPr descr="发展-filtered.png" id="489" name="Google Shape;489;p68"/>
          <p:cNvPicPr preferRelativeResize="0"/>
          <p:nvPr/>
        </p:nvPicPr>
        <p:blipFill rotWithShape="1">
          <a:blip r:embed="rId3">
            <a:alphaModFix/>
          </a:blip>
          <a:srcRect b="0" l="0" r="0" t="0"/>
          <a:stretch/>
        </p:blipFill>
        <p:spPr>
          <a:xfrm>
            <a:off x="7059901" y="1346166"/>
            <a:ext cx="731038" cy="731038"/>
          </a:xfrm>
          <a:prstGeom prst="rect">
            <a:avLst/>
          </a:prstGeom>
          <a:noFill/>
          <a:ln>
            <a:noFill/>
          </a:ln>
        </p:spPr>
      </p:pic>
      <p:pic>
        <p:nvPicPr>
          <p:cNvPr descr="企业-filtered.png" id="490" name="Google Shape;490;p68"/>
          <p:cNvPicPr preferRelativeResize="0"/>
          <p:nvPr/>
        </p:nvPicPr>
        <p:blipFill rotWithShape="1">
          <a:blip r:embed="rId4">
            <a:alphaModFix/>
          </a:blip>
          <a:srcRect b="0" l="0" r="0" t="0"/>
          <a:stretch/>
        </p:blipFill>
        <p:spPr>
          <a:xfrm>
            <a:off x="5182400" y="1310110"/>
            <a:ext cx="890103" cy="890103"/>
          </a:xfrm>
          <a:prstGeom prst="rect">
            <a:avLst/>
          </a:prstGeom>
          <a:noFill/>
          <a:ln>
            <a:noFill/>
          </a:ln>
        </p:spPr>
      </p:pic>
      <p:sp>
        <p:nvSpPr>
          <p:cNvPr id="491" name="Google Shape;491;p68"/>
          <p:cNvSpPr txBox="1"/>
          <p:nvPr>
            <p:ph idx="1" type="body"/>
          </p:nvPr>
        </p:nvSpPr>
        <p:spPr>
          <a:xfrm>
            <a:off x="522594" y="1555231"/>
            <a:ext cx="3369600" cy="2541000"/>
          </a:xfrm>
          <a:prstGeom prst="rect">
            <a:avLst/>
          </a:prstGeom>
          <a:noFill/>
          <a:ln>
            <a:noFill/>
          </a:ln>
        </p:spPr>
        <p:txBody>
          <a:bodyPr anchorCtr="0" anchor="t" bIns="34275" lIns="68575" spcFirstLastPara="1" rIns="68575" wrap="square" tIns="34275">
            <a:normAutofit/>
          </a:bodyPr>
          <a:lstStyle/>
          <a:p>
            <a:pPr indent="0" lvl="0" marL="76200" rtl="0" algn="l">
              <a:lnSpc>
                <a:spcPct val="100000"/>
              </a:lnSpc>
              <a:spcBef>
                <a:spcPts val="700"/>
              </a:spcBef>
              <a:spcAft>
                <a:spcPts val="0"/>
              </a:spcAft>
              <a:buSzPts val="1200"/>
              <a:buNone/>
            </a:pPr>
            <a:r>
              <a:rPr lang="en" sz="1800"/>
              <a:t>Performance Evaluation:</a:t>
            </a:r>
            <a:endParaRPr/>
          </a:p>
          <a:p>
            <a:pPr indent="-285750" lvl="0" marL="361950" rtl="0" algn="l">
              <a:lnSpc>
                <a:spcPct val="100000"/>
              </a:lnSpc>
              <a:spcBef>
                <a:spcPts val="700"/>
              </a:spcBef>
              <a:spcAft>
                <a:spcPts val="0"/>
              </a:spcAft>
              <a:buSzPts val="1200"/>
              <a:buChar char="◼"/>
            </a:pPr>
            <a:r>
              <a:rPr lang="en" sz="1600"/>
              <a:t>ResNet50 and DenseNet121 achieved the best AUC score of 0.97 each. </a:t>
            </a:r>
            <a:endParaRPr/>
          </a:p>
          <a:p>
            <a:pPr indent="-285750" lvl="0" marL="361950" rtl="0" algn="l">
              <a:lnSpc>
                <a:spcPct val="100000"/>
              </a:lnSpc>
              <a:spcBef>
                <a:spcPts val="700"/>
              </a:spcBef>
              <a:spcAft>
                <a:spcPts val="0"/>
              </a:spcAft>
              <a:buSzPts val="1200"/>
              <a:buChar char="◼"/>
            </a:pPr>
            <a:r>
              <a:rPr lang="en" sz="1600"/>
              <a:t>VGG19 and VGG16 models achieved AUC score of 0.94 </a:t>
            </a:r>
            <a:r>
              <a:rPr lang="en" sz="1600"/>
              <a:t>and 0.86, respectively</a:t>
            </a:r>
            <a:r>
              <a:rPr lang="en" sz="1600"/>
              <a:t>.  </a:t>
            </a:r>
            <a:endParaRPr/>
          </a:p>
        </p:txBody>
      </p:sp>
      <p:pic>
        <p:nvPicPr>
          <p:cNvPr id="492" name="Google Shape;492;p68"/>
          <p:cNvPicPr preferRelativeResize="0"/>
          <p:nvPr/>
        </p:nvPicPr>
        <p:blipFill>
          <a:blip r:embed="rId5">
            <a:alphaModFix/>
          </a:blip>
          <a:stretch>
            <a:fillRect/>
          </a:stretch>
        </p:blipFill>
        <p:spPr>
          <a:xfrm>
            <a:off x="4105327" y="1034925"/>
            <a:ext cx="4775524" cy="3864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9"/>
          <p:cNvSpPr txBox="1"/>
          <p:nvPr>
            <p:ph type="title"/>
          </p:nvPr>
        </p:nvSpPr>
        <p:spPr>
          <a:xfrm>
            <a:off x="435894" y="526617"/>
            <a:ext cx="8272212" cy="555117"/>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00000"/>
              </a:lnSpc>
              <a:spcBef>
                <a:spcPts val="0"/>
              </a:spcBef>
              <a:spcAft>
                <a:spcPts val="0"/>
              </a:spcAft>
              <a:buClr>
                <a:srgbClr val="3F3F3F"/>
              </a:buClr>
              <a:buSzPct val="111111"/>
              <a:buFont typeface="Garamond"/>
              <a:buNone/>
            </a:pPr>
            <a:r>
              <a:rPr lang="en"/>
              <a:t>PERFORMANCE OF PRE-TRAINED MODELS (Continued)</a:t>
            </a:r>
            <a:endParaRPr/>
          </a:p>
        </p:txBody>
      </p:sp>
      <p:pic>
        <p:nvPicPr>
          <p:cNvPr descr="发展-filtered.png" id="498" name="Google Shape;498;p69"/>
          <p:cNvPicPr preferRelativeResize="0"/>
          <p:nvPr/>
        </p:nvPicPr>
        <p:blipFill rotWithShape="1">
          <a:blip r:embed="rId3">
            <a:alphaModFix/>
          </a:blip>
          <a:srcRect b="0" l="0" r="0" t="0"/>
          <a:stretch/>
        </p:blipFill>
        <p:spPr>
          <a:xfrm>
            <a:off x="7059901" y="1346166"/>
            <a:ext cx="731038" cy="731038"/>
          </a:xfrm>
          <a:prstGeom prst="rect">
            <a:avLst/>
          </a:prstGeom>
          <a:noFill/>
          <a:ln>
            <a:noFill/>
          </a:ln>
        </p:spPr>
      </p:pic>
      <p:pic>
        <p:nvPicPr>
          <p:cNvPr descr="企业-filtered.png" id="499" name="Google Shape;499;p69"/>
          <p:cNvPicPr preferRelativeResize="0"/>
          <p:nvPr/>
        </p:nvPicPr>
        <p:blipFill rotWithShape="1">
          <a:blip r:embed="rId4">
            <a:alphaModFix/>
          </a:blip>
          <a:srcRect b="0" l="0" r="0" t="0"/>
          <a:stretch/>
        </p:blipFill>
        <p:spPr>
          <a:xfrm>
            <a:off x="5182400" y="1310110"/>
            <a:ext cx="890103" cy="890103"/>
          </a:xfrm>
          <a:prstGeom prst="rect">
            <a:avLst/>
          </a:prstGeom>
          <a:noFill/>
          <a:ln>
            <a:noFill/>
          </a:ln>
        </p:spPr>
      </p:pic>
      <p:sp>
        <p:nvSpPr>
          <p:cNvPr id="500" name="Google Shape;500;p69"/>
          <p:cNvSpPr txBox="1"/>
          <p:nvPr>
            <p:ph idx="1" type="body"/>
          </p:nvPr>
        </p:nvSpPr>
        <p:spPr>
          <a:xfrm>
            <a:off x="482950" y="1107200"/>
            <a:ext cx="3480600" cy="3509700"/>
          </a:xfrm>
          <a:prstGeom prst="rect">
            <a:avLst/>
          </a:prstGeom>
          <a:noFill/>
          <a:ln>
            <a:noFill/>
          </a:ln>
        </p:spPr>
        <p:txBody>
          <a:bodyPr anchorCtr="0" anchor="ctr" bIns="34275" lIns="68575" spcFirstLastPara="1" rIns="68575" wrap="square" tIns="34275">
            <a:normAutofit/>
          </a:bodyPr>
          <a:lstStyle/>
          <a:p>
            <a:pPr indent="0" lvl="0" marL="76200" rtl="0" algn="l">
              <a:lnSpc>
                <a:spcPct val="100000"/>
              </a:lnSpc>
              <a:spcBef>
                <a:spcPts val="700"/>
              </a:spcBef>
              <a:spcAft>
                <a:spcPts val="0"/>
              </a:spcAft>
              <a:buSzPts val="1200"/>
              <a:buNone/>
            </a:pPr>
            <a:r>
              <a:rPr lang="en" sz="1800"/>
              <a:t>Insights on Confusion Matrix:</a:t>
            </a:r>
            <a:endParaRPr/>
          </a:p>
          <a:p>
            <a:pPr indent="-285750" lvl="0" marL="361950" rtl="0" algn="l">
              <a:lnSpc>
                <a:spcPct val="100000"/>
              </a:lnSpc>
              <a:spcBef>
                <a:spcPts val="700"/>
              </a:spcBef>
              <a:spcAft>
                <a:spcPts val="0"/>
              </a:spcAft>
              <a:buSzPts val="1200"/>
              <a:buChar char="◼"/>
            </a:pPr>
            <a:r>
              <a:rPr lang="en" sz="1600"/>
              <a:t>DenseNet 121 offers best Precision by presenting low False Positives. Which is not </a:t>
            </a:r>
            <a:r>
              <a:rPr lang="en" sz="1600"/>
              <a:t>relevant</a:t>
            </a:r>
            <a:r>
              <a:rPr lang="en" sz="1600"/>
              <a:t> in our case.</a:t>
            </a:r>
            <a:endParaRPr/>
          </a:p>
          <a:p>
            <a:pPr indent="-285750" lvl="0" marL="361950" rtl="0" algn="l">
              <a:lnSpc>
                <a:spcPct val="100000"/>
              </a:lnSpc>
              <a:spcBef>
                <a:spcPts val="700"/>
              </a:spcBef>
              <a:spcAft>
                <a:spcPts val="0"/>
              </a:spcAft>
              <a:buSzPts val="1200"/>
              <a:buChar char="◼"/>
            </a:pPr>
            <a:r>
              <a:rPr lang="en" sz="1600"/>
              <a:t>ResNet50 </a:t>
            </a:r>
            <a:r>
              <a:rPr lang="en" sz="1600"/>
              <a:t>offers the best Recall (88.59%) of all the pretrained models and is the preferred model in this case. </a:t>
            </a:r>
            <a:endParaRPr/>
          </a:p>
          <a:p>
            <a:pPr indent="-285750" lvl="0" marL="361950" rtl="0" algn="l">
              <a:lnSpc>
                <a:spcPct val="100000"/>
              </a:lnSpc>
              <a:spcBef>
                <a:spcPts val="700"/>
              </a:spcBef>
              <a:spcAft>
                <a:spcPts val="0"/>
              </a:spcAft>
              <a:buSzPts val="1200"/>
              <a:buChar char="◼"/>
            </a:pPr>
            <a:r>
              <a:rPr lang="en" sz="1600"/>
              <a:t>VGG16 predictions are relatively poor.</a:t>
            </a:r>
            <a:endParaRPr/>
          </a:p>
        </p:txBody>
      </p:sp>
      <p:pic>
        <p:nvPicPr>
          <p:cNvPr id="501" name="Google Shape;501;p69"/>
          <p:cNvPicPr preferRelativeResize="0"/>
          <p:nvPr/>
        </p:nvPicPr>
        <p:blipFill>
          <a:blip r:embed="rId5">
            <a:alphaModFix/>
          </a:blip>
          <a:stretch>
            <a:fillRect/>
          </a:stretch>
        </p:blipFill>
        <p:spPr>
          <a:xfrm>
            <a:off x="4407772" y="1107204"/>
            <a:ext cx="4004972" cy="3509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0"/>
          <p:cNvSpPr txBox="1"/>
          <p:nvPr>
            <p:ph type="title"/>
          </p:nvPr>
        </p:nvSpPr>
        <p:spPr>
          <a:xfrm>
            <a:off x="435894" y="526617"/>
            <a:ext cx="8272200" cy="5550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rgbClr val="3F3F3F"/>
              </a:buClr>
              <a:buSzPts val="2600"/>
              <a:buFont typeface="Garamond"/>
              <a:buNone/>
            </a:pPr>
            <a:r>
              <a:rPr lang="en"/>
              <a:t>PERFORMANCE OF ENSEMBLE MODEL</a:t>
            </a:r>
            <a:endParaRPr/>
          </a:p>
        </p:txBody>
      </p:sp>
      <p:pic>
        <p:nvPicPr>
          <p:cNvPr id="507" name="Google Shape;507;p70"/>
          <p:cNvPicPr preferRelativeResize="0"/>
          <p:nvPr/>
        </p:nvPicPr>
        <p:blipFill>
          <a:blip r:embed="rId3">
            <a:alphaModFix/>
          </a:blip>
          <a:stretch>
            <a:fillRect/>
          </a:stretch>
        </p:blipFill>
        <p:spPr>
          <a:xfrm>
            <a:off x="708050" y="2229350"/>
            <a:ext cx="3538425" cy="2760975"/>
          </a:xfrm>
          <a:prstGeom prst="rect">
            <a:avLst/>
          </a:prstGeom>
          <a:noFill/>
          <a:ln>
            <a:noFill/>
          </a:ln>
        </p:spPr>
      </p:pic>
      <p:pic>
        <p:nvPicPr>
          <p:cNvPr id="508" name="Google Shape;508;p70"/>
          <p:cNvPicPr preferRelativeResize="0"/>
          <p:nvPr/>
        </p:nvPicPr>
        <p:blipFill>
          <a:blip r:embed="rId4">
            <a:alphaModFix/>
          </a:blip>
          <a:stretch>
            <a:fillRect/>
          </a:stretch>
        </p:blipFill>
        <p:spPr>
          <a:xfrm>
            <a:off x="5186525" y="2080575"/>
            <a:ext cx="2957051" cy="2992426"/>
          </a:xfrm>
          <a:prstGeom prst="rect">
            <a:avLst/>
          </a:prstGeom>
          <a:noFill/>
          <a:ln>
            <a:noFill/>
          </a:ln>
        </p:spPr>
      </p:pic>
      <p:sp>
        <p:nvSpPr>
          <p:cNvPr id="509" name="Google Shape;509;p70"/>
          <p:cNvSpPr txBox="1"/>
          <p:nvPr>
            <p:ph idx="1" type="body"/>
          </p:nvPr>
        </p:nvSpPr>
        <p:spPr>
          <a:xfrm>
            <a:off x="435891" y="1081625"/>
            <a:ext cx="8272200" cy="3509700"/>
          </a:xfrm>
          <a:prstGeom prst="rect">
            <a:avLst/>
          </a:prstGeom>
          <a:noFill/>
          <a:ln>
            <a:noFill/>
          </a:ln>
        </p:spPr>
        <p:txBody>
          <a:bodyPr anchorCtr="0" anchor="t" bIns="34275" lIns="68575" spcFirstLastPara="1" rIns="68575" wrap="square" tIns="34275">
            <a:normAutofit/>
          </a:bodyPr>
          <a:lstStyle/>
          <a:p>
            <a:pPr indent="0" lvl="0" marL="76200" rtl="0" algn="l">
              <a:lnSpc>
                <a:spcPct val="100000"/>
              </a:lnSpc>
              <a:spcBef>
                <a:spcPts val="700"/>
              </a:spcBef>
              <a:spcAft>
                <a:spcPts val="0"/>
              </a:spcAft>
              <a:buSzPts val="1200"/>
              <a:buNone/>
            </a:pPr>
            <a:r>
              <a:rPr lang="en" sz="1800"/>
              <a:t>Insights on Ensemble Model:</a:t>
            </a:r>
            <a:endParaRPr/>
          </a:p>
          <a:p>
            <a:pPr indent="-285750" lvl="0" marL="361950" rtl="0" algn="l">
              <a:lnSpc>
                <a:spcPct val="100000"/>
              </a:lnSpc>
              <a:spcBef>
                <a:spcPts val="700"/>
              </a:spcBef>
              <a:spcAft>
                <a:spcPts val="0"/>
              </a:spcAft>
              <a:buSzPts val="1200"/>
              <a:buChar char="◼"/>
            </a:pPr>
            <a:r>
              <a:rPr lang="en" sz="1600"/>
              <a:t>Achieved descent AUC ROC score of 97% </a:t>
            </a:r>
            <a:endParaRPr/>
          </a:p>
          <a:p>
            <a:pPr indent="-285750" lvl="0" marL="361950" rtl="0" algn="l">
              <a:lnSpc>
                <a:spcPct val="100000"/>
              </a:lnSpc>
              <a:spcBef>
                <a:spcPts val="700"/>
              </a:spcBef>
              <a:spcAft>
                <a:spcPts val="0"/>
              </a:spcAft>
              <a:buSzPts val="1200"/>
              <a:buChar char="◼"/>
            </a:pPr>
            <a:r>
              <a:rPr lang="en" sz="1600"/>
              <a:t>Achieved a accuracy of 92% and recall of 90.22%.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1"/>
          <p:cNvSpPr txBox="1"/>
          <p:nvPr>
            <p:ph type="title"/>
          </p:nvPr>
        </p:nvSpPr>
        <p:spPr>
          <a:xfrm>
            <a:off x="435894" y="526617"/>
            <a:ext cx="8272212" cy="55511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3F3F3F"/>
              </a:buClr>
              <a:buSzPts val="2600"/>
              <a:buFont typeface="Garamond"/>
              <a:buNone/>
            </a:pPr>
            <a:r>
              <a:rPr lang="en"/>
              <a:t>OVERALL PERFORMANCE EVALUATION</a:t>
            </a:r>
            <a:endParaRPr/>
          </a:p>
        </p:txBody>
      </p:sp>
      <p:pic>
        <p:nvPicPr>
          <p:cNvPr descr="发展-filtered.png" id="515" name="Google Shape;515;p71"/>
          <p:cNvPicPr preferRelativeResize="0"/>
          <p:nvPr/>
        </p:nvPicPr>
        <p:blipFill rotWithShape="1">
          <a:blip r:embed="rId3">
            <a:alphaModFix/>
          </a:blip>
          <a:srcRect b="0" l="0" r="0" t="0"/>
          <a:stretch/>
        </p:blipFill>
        <p:spPr>
          <a:xfrm>
            <a:off x="7059901" y="1346166"/>
            <a:ext cx="731038" cy="731038"/>
          </a:xfrm>
          <a:prstGeom prst="rect">
            <a:avLst/>
          </a:prstGeom>
          <a:noFill/>
          <a:ln>
            <a:noFill/>
          </a:ln>
        </p:spPr>
      </p:pic>
      <p:pic>
        <p:nvPicPr>
          <p:cNvPr descr="企业-filtered.png" id="516" name="Google Shape;516;p71"/>
          <p:cNvPicPr preferRelativeResize="0"/>
          <p:nvPr/>
        </p:nvPicPr>
        <p:blipFill rotWithShape="1">
          <a:blip r:embed="rId4">
            <a:alphaModFix/>
          </a:blip>
          <a:srcRect b="0" l="0" r="0" t="0"/>
          <a:stretch/>
        </p:blipFill>
        <p:spPr>
          <a:xfrm>
            <a:off x="5182400" y="1310110"/>
            <a:ext cx="890103" cy="890103"/>
          </a:xfrm>
          <a:prstGeom prst="rect">
            <a:avLst/>
          </a:prstGeom>
          <a:noFill/>
          <a:ln>
            <a:noFill/>
          </a:ln>
        </p:spPr>
      </p:pic>
      <p:graphicFrame>
        <p:nvGraphicFramePr>
          <p:cNvPr id="517" name="Google Shape;517;p71"/>
          <p:cNvGraphicFramePr/>
          <p:nvPr/>
        </p:nvGraphicFramePr>
        <p:xfrm>
          <a:off x="1673411" y="1179691"/>
          <a:ext cx="3000000" cy="3000000"/>
        </p:xfrm>
        <a:graphic>
          <a:graphicData uri="http://schemas.openxmlformats.org/drawingml/2006/table">
            <a:tbl>
              <a:tblPr bandRow="1" firstCol="1" firstRow="1">
                <a:noFill/>
                <a:tableStyleId>{A17E5AF2-AED8-4484-BA4D-191927FFB3F6}</a:tableStyleId>
              </a:tblPr>
              <a:tblGrid>
                <a:gridCol w="1259600"/>
                <a:gridCol w="1259600"/>
                <a:gridCol w="1259600"/>
                <a:gridCol w="1259600"/>
                <a:gridCol w="1259600"/>
              </a:tblGrid>
              <a:tr h="520025">
                <a:tc>
                  <a:txBody>
                    <a:bodyPr/>
                    <a:lstStyle/>
                    <a:p>
                      <a:pPr indent="0" lvl="0" marL="0" marR="0" rtl="0" algn="ctr">
                        <a:lnSpc>
                          <a:spcPct val="107000"/>
                        </a:lnSpc>
                        <a:spcBef>
                          <a:spcPts val="0"/>
                        </a:spcBef>
                        <a:spcAft>
                          <a:spcPts val="0"/>
                        </a:spcAft>
                        <a:buClr>
                          <a:srgbClr val="000000"/>
                        </a:buClr>
                        <a:buSzPts val="1500"/>
                        <a:buFont typeface="Arial"/>
                        <a:buNone/>
                      </a:pPr>
                      <a:r>
                        <a:rPr lang="en" sz="1500" u="none" cap="none" strike="noStrike">
                          <a:latin typeface="Garamond"/>
                          <a:ea typeface="Garamond"/>
                          <a:cs typeface="Garamond"/>
                          <a:sym typeface="Garamond"/>
                        </a:rPr>
                        <a:t>Models</a:t>
                      </a:r>
                      <a:endParaRPr sz="1500" u="none" cap="none" strike="noStrike">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u="none" cap="none" strike="noStrike"/>
                        <a:t>Accuracy</a:t>
                      </a:r>
                      <a:endParaRPr sz="1500" u="none" cap="none" strike="noStrike">
                        <a:latin typeface="Arial"/>
                        <a:ea typeface="Arial"/>
                        <a:cs typeface="Arial"/>
                        <a:sym typeface="Arial"/>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u="none" cap="none" strike="noStrike"/>
                        <a:t>Recall</a:t>
                      </a:r>
                      <a:endParaRPr sz="1500" u="none" cap="none" strike="noStrike">
                        <a:latin typeface="Arial"/>
                        <a:ea typeface="Arial"/>
                        <a:cs typeface="Arial"/>
                        <a:sym typeface="Arial"/>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u="none" cap="none" strike="noStrike"/>
                        <a:t>Precision</a:t>
                      </a:r>
                      <a:endParaRPr sz="1500" u="none" cap="none" strike="noStrike">
                        <a:latin typeface="Arial"/>
                        <a:ea typeface="Arial"/>
                        <a:cs typeface="Arial"/>
                        <a:sym typeface="Arial"/>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b="1" i="0" lang="en" sz="1500" u="none" cap="none" strike="noStrike">
                          <a:solidFill>
                            <a:schemeClr val="lt1"/>
                          </a:solidFill>
                          <a:latin typeface="Garamond"/>
                          <a:ea typeface="Garamond"/>
                          <a:cs typeface="Garamond"/>
                          <a:sym typeface="Garamond"/>
                        </a:rPr>
                        <a:t>AUC ROC</a:t>
                      </a:r>
                      <a:endParaRPr b="1" i="0" sz="1500" u="none" cap="none" strike="noStrike">
                        <a:solidFill>
                          <a:schemeClr val="lt1"/>
                        </a:solidFill>
                        <a:latin typeface="Garamond"/>
                        <a:ea typeface="Garamond"/>
                        <a:cs typeface="Garamond"/>
                        <a:sym typeface="Garamond"/>
                      </a:endParaRPr>
                    </a:p>
                  </a:txBody>
                  <a:tcPr marT="0" marB="0" marR="51425" marL="51425" anchor="ctr"/>
                </a:tc>
              </a:tr>
              <a:tr h="520025">
                <a:tc>
                  <a:txBody>
                    <a:bodyPr/>
                    <a:lstStyle/>
                    <a:p>
                      <a:pPr indent="0" lvl="0" marL="0" marR="0" rtl="0" algn="ctr">
                        <a:lnSpc>
                          <a:spcPct val="107000"/>
                        </a:lnSpc>
                        <a:spcBef>
                          <a:spcPts val="0"/>
                        </a:spcBef>
                        <a:spcAft>
                          <a:spcPts val="0"/>
                        </a:spcAft>
                        <a:buClr>
                          <a:srgbClr val="000000"/>
                        </a:buClr>
                        <a:buSzPts val="1500"/>
                        <a:buFont typeface="Arial"/>
                        <a:buNone/>
                      </a:pPr>
                      <a:r>
                        <a:rPr b="1" i="0" lang="en" sz="1500" u="none" cap="none" strike="noStrike">
                          <a:solidFill>
                            <a:schemeClr val="lt1"/>
                          </a:solidFill>
                          <a:latin typeface="Garamond"/>
                          <a:ea typeface="Garamond"/>
                          <a:cs typeface="Garamond"/>
                          <a:sym typeface="Garamond"/>
                        </a:rPr>
                        <a:t>VGG19</a:t>
                      </a:r>
                      <a:endParaRPr b="1" i="0" sz="1500" u="none" cap="none" strike="noStrike">
                        <a:solidFill>
                          <a:schemeClr val="lt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b="0" i="0" lang="en" sz="1500" u="none" cap="none" strike="noStrike">
                          <a:solidFill>
                            <a:schemeClr val="dk1"/>
                          </a:solidFill>
                          <a:latin typeface="Garamond"/>
                          <a:ea typeface="Garamond"/>
                          <a:cs typeface="Garamond"/>
                          <a:sym typeface="Garamond"/>
                        </a:rPr>
                        <a:t>8</a:t>
                      </a:r>
                      <a:r>
                        <a:rPr lang="en" sz="1500"/>
                        <a:t>5</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b="0" i="0" lang="en" sz="1500" u="none" cap="none" strike="noStrike">
                          <a:solidFill>
                            <a:schemeClr val="dk1"/>
                          </a:solidFill>
                          <a:latin typeface="Garamond"/>
                          <a:ea typeface="Garamond"/>
                          <a:cs typeface="Garamond"/>
                          <a:sym typeface="Garamond"/>
                        </a:rPr>
                        <a:t>8</a:t>
                      </a:r>
                      <a:r>
                        <a:rPr lang="en" sz="1500"/>
                        <a:t>2.07</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c>
                  <a:txBody>
                    <a:bodyPr/>
                    <a:lstStyle/>
                    <a:p>
                      <a:pPr indent="0" lvl="0" marL="0" rtl="0" algn="ctr">
                        <a:spcBef>
                          <a:spcPts val="0"/>
                        </a:spcBef>
                        <a:spcAft>
                          <a:spcPts val="0"/>
                        </a:spcAft>
                        <a:buNone/>
                      </a:pPr>
                      <a:r>
                        <a:rPr lang="en"/>
                        <a:t>86.85%</a:t>
                      </a:r>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94</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r>
              <a:tr h="520025">
                <a:tc>
                  <a:txBody>
                    <a:bodyPr/>
                    <a:lstStyle/>
                    <a:p>
                      <a:pPr indent="0" lvl="0" marL="0" marR="0" rtl="0" algn="ctr">
                        <a:lnSpc>
                          <a:spcPct val="107000"/>
                        </a:lnSpc>
                        <a:spcBef>
                          <a:spcPts val="0"/>
                        </a:spcBef>
                        <a:spcAft>
                          <a:spcPts val="0"/>
                        </a:spcAft>
                        <a:buClr>
                          <a:srgbClr val="000000"/>
                        </a:buClr>
                        <a:buSzPts val="1500"/>
                        <a:buFont typeface="Arial"/>
                        <a:buNone/>
                      </a:pPr>
                      <a:r>
                        <a:rPr b="1" i="0" lang="en" sz="1500" u="none" cap="none" strike="noStrike">
                          <a:solidFill>
                            <a:schemeClr val="lt1"/>
                          </a:solidFill>
                          <a:latin typeface="Garamond"/>
                          <a:ea typeface="Garamond"/>
                          <a:cs typeface="Garamond"/>
                          <a:sym typeface="Garamond"/>
                        </a:rPr>
                        <a:t>ResNet50</a:t>
                      </a:r>
                      <a:endParaRPr b="1" i="0" sz="1500" u="none" cap="none" strike="noStrike">
                        <a:solidFill>
                          <a:schemeClr val="lt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91</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b="0" i="0" lang="en" sz="1500" u="none" cap="none" strike="noStrike">
                          <a:solidFill>
                            <a:schemeClr val="dk1"/>
                          </a:solidFill>
                          <a:latin typeface="Garamond"/>
                          <a:ea typeface="Garamond"/>
                          <a:cs typeface="Garamond"/>
                          <a:sym typeface="Garamond"/>
                        </a:rPr>
                        <a:t>8</a:t>
                      </a:r>
                      <a:r>
                        <a:rPr lang="en" sz="1500"/>
                        <a:t>8.59</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c>
                  <a:txBody>
                    <a:bodyPr/>
                    <a:lstStyle/>
                    <a:p>
                      <a:pPr indent="0" lvl="0" marL="0" rtl="0" algn="ctr">
                        <a:spcBef>
                          <a:spcPts val="0"/>
                        </a:spcBef>
                        <a:spcAft>
                          <a:spcPts val="0"/>
                        </a:spcAft>
                        <a:buNone/>
                      </a:pPr>
                      <a:r>
                        <a:rPr lang="en"/>
                        <a:t>94.36%</a:t>
                      </a:r>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b="0" i="0" lang="en" sz="1500" u="none" cap="none" strike="noStrike">
                          <a:solidFill>
                            <a:schemeClr val="dk1"/>
                          </a:solidFill>
                          <a:latin typeface="Garamond"/>
                          <a:ea typeface="Garamond"/>
                          <a:cs typeface="Garamond"/>
                          <a:sym typeface="Garamond"/>
                        </a:rPr>
                        <a:t>97%</a:t>
                      </a:r>
                      <a:endParaRPr b="0" i="0" sz="1500" u="none" cap="none" strike="noStrike">
                        <a:solidFill>
                          <a:schemeClr val="dk1"/>
                        </a:solidFill>
                        <a:latin typeface="Garamond"/>
                        <a:ea typeface="Garamond"/>
                        <a:cs typeface="Garamond"/>
                        <a:sym typeface="Garamond"/>
                      </a:endParaRPr>
                    </a:p>
                  </a:txBody>
                  <a:tcPr marT="0" marB="0" marR="51425" marL="51425" anchor="ctr"/>
                </a:tc>
              </a:tr>
              <a:tr h="520025">
                <a:tc>
                  <a:txBody>
                    <a:bodyPr/>
                    <a:lstStyle/>
                    <a:p>
                      <a:pPr indent="0" lvl="0" marL="0" marR="0" rtl="0" algn="ctr">
                        <a:lnSpc>
                          <a:spcPct val="107000"/>
                        </a:lnSpc>
                        <a:spcBef>
                          <a:spcPts val="0"/>
                        </a:spcBef>
                        <a:spcAft>
                          <a:spcPts val="0"/>
                        </a:spcAft>
                        <a:buClr>
                          <a:srgbClr val="000000"/>
                        </a:buClr>
                        <a:buSzPts val="1500"/>
                        <a:buFont typeface="Arial"/>
                        <a:buNone/>
                      </a:pPr>
                      <a:r>
                        <a:rPr b="1" i="0" lang="en" sz="1500" u="none" cap="none" strike="noStrike">
                          <a:solidFill>
                            <a:schemeClr val="lt1"/>
                          </a:solidFill>
                          <a:latin typeface="Garamond"/>
                          <a:ea typeface="Garamond"/>
                          <a:cs typeface="Garamond"/>
                          <a:sym typeface="Garamond"/>
                        </a:rPr>
                        <a:t>DenseNet121</a:t>
                      </a:r>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91</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87.78</a:t>
                      </a:r>
                      <a:r>
                        <a:rPr b="0" i="0" lang="en" sz="1500" u="none" cap="none" strike="noStrike">
                          <a:solidFill>
                            <a:schemeClr val="dk1"/>
                          </a:solidFill>
                          <a:latin typeface="Garamond"/>
                          <a:ea typeface="Garamond"/>
                          <a:cs typeface="Garamond"/>
                          <a:sym typeface="Garamond"/>
                        </a:rPr>
                        <a:t>%</a:t>
                      </a:r>
                      <a:endParaRPr/>
                    </a:p>
                  </a:txBody>
                  <a:tcPr marT="0" marB="0" marR="51425" marL="51425" anchor="ctr"/>
                </a:tc>
                <a:tc>
                  <a:txBody>
                    <a:bodyPr/>
                    <a:lstStyle/>
                    <a:p>
                      <a:pPr indent="0" lvl="0" marL="0" rtl="0" algn="ctr">
                        <a:spcBef>
                          <a:spcPts val="0"/>
                        </a:spcBef>
                        <a:spcAft>
                          <a:spcPts val="0"/>
                        </a:spcAft>
                        <a:buNone/>
                      </a:pPr>
                      <a:r>
                        <a:rPr lang="en"/>
                        <a:t>94.73%</a:t>
                      </a:r>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97</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r>
              <a:tr h="520025">
                <a:tc>
                  <a:txBody>
                    <a:bodyPr/>
                    <a:lstStyle/>
                    <a:p>
                      <a:pPr indent="0" lvl="0" marL="0" marR="0" rtl="0" algn="ctr">
                        <a:lnSpc>
                          <a:spcPct val="107000"/>
                        </a:lnSpc>
                        <a:spcBef>
                          <a:spcPts val="0"/>
                        </a:spcBef>
                        <a:spcAft>
                          <a:spcPts val="0"/>
                        </a:spcAft>
                        <a:buClr>
                          <a:srgbClr val="000000"/>
                        </a:buClr>
                        <a:buSzPts val="1500"/>
                        <a:buFont typeface="Arial"/>
                        <a:buNone/>
                      </a:pPr>
                      <a:r>
                        <a:rPr b="1" i="0" lang="en" sz="1500" u="none" cap="none" strike="noStrike">
                          <a:solidFill>
                            <a:schemeClr val="lt1"/>
                          </a:solidFill>
                          <a:latin typeface="Garamond"/>
                          <a:ea typeface="Garamond"/>
                          <a:cs typeface="Garamond"/>
                          <a:sym typeface="Garamond"/>
                        </a:rPr>
                        <a:t>VGG16</a:t>
                      </a:r>
                      <a:endParaRPr b="1" i="0" sz="1500" u="none" cap="none" strike="noStrike">
                        <a:solidFill>
                          <a:schemeClr val="lt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78</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79.43</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c>
                  <a:txBody>
                    <a:bodyPr/>
                    <a:lstStyle/>
                    <a:p>
                      <a:pPr indent="0" lvl="0" marL="0" rtl="0" algn="ctr">
                        <a:spcBef>
                          <a:spcPts val="0"/>
                        </a:spcBef>
                        <a:spcAft>
                          <a:spcPts val="0"/>
                        </a:spcAft>
                        <a:buNone/>
                      </a:pPr>
                      <a:r>
                        <a:rPr lang="en"/>
                        <a:t>77.84%</a:t>
                      </a:r>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86</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r>
              <a:tr h="520025">
                <a:tc>
                  <a:txBody>
                    <a:bodyPr/>
                    <a:lstStyle/>
                    <a:p>
                      <a:pPr indent="0" lvl="0" marL="0" marR="0" rtl="0" algn="ctr">
                        <a:lnSpc>
                          <a:spcPct val="107000"/>
                        </a:lnSpc>
                        <a:spcBef>
                          <a:spcPts val="0"/>
                        </a:spcBef>
                        <a:spcAft>
                          <a:spcPts val="0"/>
                        </a:spcAft>
                        <a:buClr>
                          <a:srgbClr val="000000"/>
                        </a:buClr>
                        <a:buSzPts val="1500"/>
                        <a:buFont typeface="Arial"/>
                        <a:buNone/>
                      </a:pPr>
                      <a:r>
                        <a:rPr b="1" i="0" lang="en" sz="1500" u="none" cap="none" strike="noStrike">
                          <a:solidFill>
                            <a:schemeClr val="lt1"/>
                          </a:solidFill>
                          <a:latin typeface="Garamond"/>
                          <a:ea typeface="Garamond"/>
                          <a:cs typeface="Garamond"/>
                          <a:sym typeface="Garamond"/>
                        </a:rPr>
                        <a:t>Custom Model</a:t>
                      </a:r>
                      <a:endParaRPr b="1" i="0" sz="1500" u="none" cap="none" strike="noStrike">
                        <a:solidFill>
                          <a:schemeClr val="lt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79</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lang="en" sz="1500"/>
                        <a:t>74.34</a:t>
                      </a:r>
                      <a:r>
                        <a:rPr b="0" i="0" lang="en" sz="1500" u="none" cap="none" strike="noStrike">
                          <a:solidFill>
                            <a:schemeClr val="dk1"/>
                          </a:solidFill>
                          <a:latin typeface="Garamond"/>
                          <a:ea typeface="Garamond"/>
                          <a:cs typeface="Garamond"/>
                          <a:sym typeface="Garamond"/>
                        </a:rPr>
                        <a:t>%</a:t>
                      </a:r>
                      <a:endParaRPr/>
                    </a:p>
                  </a:txBody>
                  <a:tcPr marT="0" marB="0" marR="51425" marL="51425" anchor="ctr"/>
                </a:tc>
                <a:tc>
                  <a:txBody>
                    <a:bodyPr/>
                    <a:lstStyle/>
                    <a:p>
                      <a:pPr indent="0" lvl="0" marL="0" rtl="0" algn="ctr">
                        <a:spcBef>
                          <a:spcPts val="0"/>
                        </a:spcBef>
                        <a:spcAft>
                          <a:spcPts val="0"/>
                        </a:spcAft>
                        <a:buNone/>
                      </a:pPr>
                      <a:r>
                        <a:rPr lang="en"/>
                        <a:t>82.2%</a:t>
                      </a:r>
                      <a:endParaRPr/>
                    </a:p>
                  </a:txBody>
                  <a:tcPr marT="0" marB="0" marR="51425" marL="51425" anchor="ctr"/>
                </a:tc>
                <a:tc>
                  <a:txBody>
                    <a:bodyPr/>
                    <a:lstStyle/>
                    <a:p>
                      <a:pPr indent="0" lvl="0" marL="0" marR="0" rtl="0" algn="ctr">
                        <a:lnSpc>
                          <a:spcPct val="107000"/>
                        </a:lnSpc>
                        <a:spcBef>
                          <a:spcPts val="0"/>
                        </a:spcBef>
                        <a:spcAft>
                          <a:spcPts val="0"/>
                        </a:spcAft>
                        <a:buClr>
                          <a:srgbClr val="000000"/>
                        </a:buClr>
                        <a:buSzPts val="1500"/>
                        <a:buFont typeface="Arial"/>
                        <a:buNone/>
                      </a:pPr>
                      <a:r>
                        <a:rPr b="0" i="0" lang="en" sz="1500" u="none" cap="none" strike="noStrike">
                          <a:solidFill>
                            <a:schemeClr val="dk1"/>
                          </a:solidFill>
                          <a:latin typeface="Garamond"/>
                          <a:ea typeface="Garamond"/>
                          <a:cs typeface="Garamond"/>
                          <a:sym typeface="Garamond"/>
                        </a:rPr>
                        <a:t>8</a:t>
                      </a:r>
                      <a:r>
                        <a:rPr lang="en" sz="1500"/>
                        <a:t>8</a:t>
                      </a:r>
                      <a:r>
                        <a:rPr b="0" i="0" lang="en" sz="1500" u="none" cap="none" strike="noStrike">
                          <a:solidFill>
                            <a:schemeClr val="dk1"/>
                          </a:solidFill>
                          <a:latin typeface="Garamond"/>
                          <a:ea typeface="Garamond"/>
                          <a:cs typeface="Garamond"/>
                          <a:sym typeface="Garamond"/>
                        </a:rPr>
                        <a:t>%</a:t>
                      </a:r>
                      <a:endParaRPr b="0" i="0" sz="1500" u="none" cap="none" strike="noStrike">
                        <a:solidFill>
                          <a:schemeClr val="dk1"/>
                        </a:solidFill>
                        <a:latin typeface="Garamond"/>
                        <a:ea typeface="Garamond"/>
                        <a:cs typeface="Garamond"/>
                        <a:sym typeface="Garamond"/>
                      </a:endParaRPr>
                    </a:p>
                  </a:txBody>
                  <a:tcPr marT="0" marB="0" marR="51425" marL="51425" anchor="ctr"/>
                </a:tc>
              </a:tr>
              <a:tr h="520025">
                <a:tc>
                  <a:txBody>
                    <a:bodyPr/>
                    <a:lstStyle/>
                    <a:p>
                      <a:pPr indent="0" lvl="0" marL="0" marR="0" rtl="0" algn="ctr">
                        <a:lnSpc>
                          <a:spcPct val="107000"/>
                        </a:lnSpc>
                        <a:spcBef>
                          <a:spcPts val="0"/>
                        </a:spcBef>
                        <a:spcAft>
                          <a:spcPts val="0"/>
                        </a:spcAft>
                        <a:buNone/>
                      </a:pPr>
                      <a:r>
                        <a:rPr lang="en" sz="1500"/>
                        <a:t>Ensemble</a:t>
                      </a:r>
                      <a:endParaRPr b="1" i="0" sz="1500" u="none" cap="none" strike="noStrike">
                        <a:solidFill>
                          <a:schemeClr val="lt1"/>
                        </a:solidFill>
                        <a:latin typeface="Garamond"/>
                        <a:ea typeface="Garamond"/>
                        <a:cs typeface="Garamond"/>
                        <a:sym typeface="Garamond"/>
                      </a:endParaRPr>
                    </a:p>
                  </a:txBody>
                  <a:tcPr marT="0" marB="0" marR="51425" marL="51425" anchor="ctr"/>
                </a:tc>
                <a:tc>
                  <a:txBody>
                    <a:bodyPr/>
                    <a:lstStyle/>
                    <a:p>
                      <a:pPr indent="0" lvl="0" marL="0" marR="0" rtl="0" algn="ctr">
                        <a:lnSpc>
                          <a:spcPct val="107000"/>
                        </a:lnSpc>
                        <a:spcBef>
                          <a:spcPts val="0"/>
                        </a:spcBef>
                        <a:spcAft>
                          <a:spcPts val="0"/>
                        </a:spcAft>
                        <a:buNone/>
                      </a:pPr>
                      <a:r>
                        <a:rPr lang="en" sz="1500"/>
                        <a:t>92%</a:t>
                      </a:r>
                      <a:endParaRPr sz="1500"/>
                    </a:p>
                  </a:txBody>
                  <a:tcPr marT="0" marB="0" marR="51425" marL="51425" anchor="ctr"/>
                </a:tc>
                <a:tc>
                  <a:txBody>
                    <a:bodyPr/>
                    <a:lstStyle/>
                    <a:p>
                      <a:pPr indent="0" lvl="0" marL="0" marR="0" rtl="0" algn="ctr">
                        <a:lnSpc>
                          <a:spcPct val="107000"/>
                        </a:lnSpc>
                        <a:spcBef>
                          <a:spcPts val="0"/>
                        </a:spcBef>
                        <a:spcAft>
                          <a:spcPts val="0"/>
                        </a:spcAft>
                        <a:buNone/>
                      </a:pPr>
                      <a:r>
                        <a:rPr lang="en" sz="1500"/>
                        <a:t>90.22%</a:t>
                      </a:r>
                      <a:endParaRPr sz="1500"/>
                    </a:p>
                  </a:txBody>
                  <a:tcPr marT="0" marB="0" marR="51425" marL="51425" anchor="ctr"/>
                </a:tc>
                <a:tc>
                  <a:txBody>
                    <a:bodyPr/>
                    <a:lstStyle/>
                    <a:p>
                      <a:pPr indent="0" lvl="0" marL="0" marR="0" rtl="0" algn="ctr">
                        <a:lnSpc>
                          <a:spcPct val="107000"/>
                        </a:lnSpc>
                        <a:spcBef>
                          <a:spcPts val="0"/>
                        </a:spcBef>
                        <a:spcAft>
                          <a:spcPts val="0"/>
                        </a:spcAft>
                        <a:buNone/>
                      </a:pPr>
                      <a:r>
                        <a:rPr lang="en" sz="1500"/>
                        <a:t>93.46%</a:t>
                      </a:r>
                      <a:endParaRPr sz="1500"/>
                    </a:p>
                  </a:txBody>
                  <a:tcPr marT="0" marB="0" marR="51425" marL="51425" anchor="ctr"/>
                </a:tc>
                <a:tc>
                  <a:txBody>
                    <a:bodyPr/>
                    <a:lstStyle/>
                    <a:p>
                      <a:pPr indent="0" lvl="0" marL="0" marR="0" rtl="0" algn="ctr">
                        <a:lnSpc>
                          <a:spcPct val="107000"/>
                        </a:lnSpc>
                        <a:spcBef>
                          <a:spcPts val="0"/>
                        </a:spcBef>
                        <a:spcAft>
                          <a:spcPts val="0"/>
                        </a:spcAft>
                        <a:buNone/>
                      </a:pPr>
                      <a:r>
                        <a:rPr lang="en" sz="1500"/>
                        <a:t>97%</a:t>
                      </a:r>
                      <a:endParaRPr b="0" i="0" sz="1500" u="none" cap="none" strike="noStrike">
                        <a:solidFill>
                          <a:schemeClr val="dk1"/>
                        </a:solidFill>
                        <a:latin typeface="Garamond"/>
                        <a:ea typeface="Garamond"/>
                        <a:cs typeface="Garamond"/>
                        <a:sym typeface="Garamond"/>
                      </a:endParaRPr>
                    </a:p>
                  </a:txBody>
                  <a:tcPr marT="0" marB="0" marR="51425" marL="51425" anchor="ctr"/>
                </a:tc>
              </a:tr>
            </a:tbl>
          </a:graphicData>
        </a:graphic>
      </p:graphicFrame>
      <p:sp>
        <p:nvSpPr>
          <p:cNvPr id="518" name="Google Shape;518;p71"/>
          <p:cNvSpPr/>
          <p:nvPr/>
        </p:nvSpPr>
        <p:spPr>
          <a:xfrm>
            <a:off x="1015869" y="4464579"/>
            <a:ext cx="477300" cy="276000"/>
          </a:xfrm>
          <a:prstGeom prst="rightArrow">
            <a:avLst>
              <a:gd fmla="val 50000" name="adj1"/>
              <a:gd fmla="val 50000" name="adj2"/>
            </a:avLst>
          </a:prstGeom>
          <a:solidFill>
            <a:schemeClr val="accent1"/>
          </a:solidFill>
          <a:ln cap="flat" cmpd="sng" w="25400">
            <a:solidFill>
              <a:srgbClr val="A52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71"/>
          <p:cNvSpPr txBox="1"/>
          <p:nvPr/>
        </p:nvSpPr>
        <p:spPr>
          <a:xfrm>
            <a:off x="342082" y="4299839"/>
            <a:ext cx="673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Garamond"/>
                <a:ea typeface="Garamond"/>
                <a:cs typeface="Garamond"/>
                <a:sym typeface="Garamond"/>
              </a:rPr>
              <a:t>Best Model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72"/>
          <p:cNvPicPr preferRelativeResize="0"/>
          <p:nvPr/>
        </p:nvPicPr>
        <p:blipFill>
          <a:blip r:embed="rId3">
            <a:alphaModFix/>
          </a:blip>
          <a:stretch>
            <a:fillRect/>
          </a:stretch>
        </p:blipFill>
        <p:spPr>
          <a:xfrm>
            <a:off x="1089729" y="0"/>
            <a:ext cx="7006171"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idx="1" type="body"/>
          </p:nvPr>
        </p:nvSpPr>
        <p:spPr>
          <a:xfrm>
            <a:off x="565669" y="658633"/>
            <a:ext cx="4006200" cy="3939000"/>
          </a:xfrm>
          <a:prstGeom prst="rect">
            <a:avLst/>
          </a:prstGeom>
        </p:spPr>
        <p:txBody>
          <a:bodyPr anchorCtr="0" anchor="ctr" bIns="34275" lIns="68575" spcFirstLastPara="1" rIns="68575" wrap="square" tIns="34275">
            <a:normAutofit/>
          </a:bodyPr>
          <a:lstStyle/>
          <a:p>
            <a:pPr indent="0" lvl="0" marL="0" rtl="0" algn="ctr">
              <a:spcBef>
                <a:spcPts val="300"/>
              </a:spcBef>
              <a:spcAft>
                <a:spcPts val="0"/>
              </a:spcAft>
              <a:buNone/>
            </a:pPr>
            <a:r>
              <a:rPr lang="en" sz="3000">
                <a:solidFill>
                  <a:schemeClr val="accent1"/>
                </a:solidFill>
              </a:rPr>
              <a:t>THANK YOU!</a:t>
            </a:r>
            <a:endParaRPr sz="3000">
              <a:solidFill>
                <a:schemeClr val="accent1"/>
              </a:solidFill>
            </a:endParaRPr>
          </a:p>
        </p:txBody>
      </p:sp>
      <p:sp>
        <p:nvSpPr>
          <p:cNvPr id="530" name="Google Shape;530;p73"/>
          <p:cNvSpPr txBox="1"/>
          <p:nvPr>
            <p:ph type="title"/>
          </p:nvPr>
        </p:nvSpPr>
        <p:spPr>
          <a:xfrm>
            <a:off x="5509275" y="3246125"/>
            <a:ext cx="3418200" cy="1284600"/>
          </a:xfrm>
          <a:prstGeom prst="rect">
            <a:avLst/>
          </a:prstGeom>
        </p:spPr>
        <p:txBody>
          <a:bodyPr anchorCtr="0" anchor="b" bIns="0" lIns="0" spcFirstLastPara="1" rIns="0" wrap="square" tIns="0">
            <a:noAutofit/>
          </a:bodyPr>
          <a:lstStyle/>
          <a:p>
            <a:pPr indent="0" lvl="0" marL="0" rtl="0" algn="ctr">
              <a:lnSpc>
                <a:spcPct val="115000"/>
              </a:lnSpc>
              <a:spcBef>
                <a:spcPts val="0"/>
              </a:spcBef>
              <a:spcAft>
                <a:spcPts val="0"/>
              </a:spcAft>
              <a:buSzPts val="990"/>
              <a:buNone/>
            </a:pPr>
            <a:r>
              <a:rPr lang="en" sz="1440"/>
              <a:t>By SHASHANK GUPTA, DONGHUI LI, YINGJUN ZHONG, YUQING ZHENG, JAY TRIVEDI</a:t>
            </a:r>
            <a:endParaRPr sz="1440"/>
          </a:p>
        </p:txBody>
      </p:sp>
      <p:sp>
        <p:nvSpPr>
          <p:cNvPr id="531" name="Google Shape;531;p73"/>
          <p:cNvSpPr txBox="1"/>
          <p:nvPr/>
        </p:nvSpPr>
        <p:spPr>
          <a:xfrm>
            <a:off x="6086175" y="1776550"/>
            <a:ext cx="28413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3F3F3F"/>
              </a:buClr>
              <a:buSzPts val="2700"/>
              <a:buFont typeface="Garamond"/>
              <a:buNone/>
            </a:pPr>
            <a:r>
              <a:rPr b="1" i="1" lang="en" sz="2200">
                <a:solidFill>
                  <a:schemeClr val="dk1"/>
                </a:solidFill>
                <a:latin typeface="Garamond"/>
                <a:ea typeface="Garamond"/>
                <a:cs typeface="Garamond"/>
                <a:sym typeface="Garamond"/>
              </a:rPr>
              <a:t>HISTOPATHOLOGIC CANCER DETECTION</a:t>
            </a:r>
            <a:endParaRPr b="1" i="1" sz="1000">
              <a:solidFill>
                <a:schemeClr val="dk1"/>
              </a:solidFill>
              <a:latin typeface="Garamond"/>
              <a:ea typeface="Garamond"/>
              <a:cs typeface="Garamond"/>
              <a:sym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1"/>
          <p:cNvSpPr txBox="1"/>
          <p:nvPr>
            <p:ph type="title"/>
          </p:nvPr>
        </p:nvSpPr>
        <p:spPr>
          <a:xfrm>
            <a:off x="435894" y="526617"/>
            <a:ext cx="8272200" cy="5550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rgbClr val="3F3F3F"/>
              </a:buClr>
              <a:buSzPts val="2400"/>
              <a:buFont typeface="Garamond"/>
              <a:buNone/>
            </a:pPr>
            <a:r>
              <a:rPr lang="en" sz="2400"/>
              <a:t>Introduction</a:t>
            </a:r>
            <a:endParaRPr/>
          </a:p>
        </p:txBody>
      </p:sp>
      <p:sp>
        <p:nvSpPr>
          <p:cNvPr id="356" name="Google Shape;356;p51"/>
          <p:cNvSpPr txBox="1"/>
          <p:nvPr>
            <p:ph idx="1" type="body"/>
          </p:nvPr>
        </p:nvSpPr>
        <p:spPr>
          <a:xfrm>
            <a:off x="2351325" y="1269300"/>
            <a:ext cx="6224700" cy="3331800"/>
          </a:xfrm>
          <a:prstGeom prst="rect">
            <a:avLst/>
          </a:prstGeom>
        </p:spPr>
        <p:txBody>
          <a:bodyPr anchorCtr="0" anchor="ctr" bIns="34275" lIns="68575" spcFirstLastPara="1" rIns="68575" wrap="square" tIns="34275">
            <a:normAutofit/>
          </a:bodyPr>
          <a:lstStyle/>
          <a:p>
            <a:pPr indent="0" lvl="0" marL="0" rtl="0" algn="l">
              <a:lnSpc>
                <a:spcPct val="150000"/>
              </a:lnSpc>
              <a:spcBef>
                <a:spcPts val="300"/>
              </a:spcBef>
              <a:spcAft>
                <a:spcPts val="500"/>
              </a:spcAft>
              <a:buClr>
                <a:schemeClr val="dk1"/>
              </a:buClr>
              <a:buSzPts val="1100"/>
              <a:buFont typeface="Arial"/>
              <a:buNone/>
            </a:pPr>
            <a:r>
              <a:rPr lang="en" sz="1500">
                <a:latin typeface="Times New Roman"/>
                <a:ea typeface="Times New Roman"/>
                <a:cs typeface="Times New Roman"/>
                <a:sym typeface="Times New Roman"/>
              </a:rPr>
              <a:t>Cancer is a major healthcare issue, responsible for one in six deaths globally. Identifying the presence of metastatic tissue from histopathologic scans is challenging and time-consuming. Our project aims to create binary classification models to improve the accuracy of cancer detection using 96*96 digital histopathology images of lymph nodes. We will evaluate different algorithms and their strengths and weaknesses.</a:t>
            </a:r>
            <a:endParaRPr sz="1800">
              <a:latin typeface="Times New Roman"/>
              <a:ea typeface="Times New Roman"/>
              <a:cs typeface="Times New Roman"/>
              <a:sym typeface="Times New Roman"/>
            </a:endParaRPr>
          </a:p>
        </p:txBody>
      </p:sp>
      <p:pic>
        <p:nvPicPr>
          <p:cNvPr id="357" name="Google Shape;357;p51"/>
          <p:cNvPicPr preferRelativeResize="0"/>
          <p:nvPr/>
        </p:nvPicPr>
        <p:blipFill>
          <a:blip r:embed="rId3">
            <a:alphaModFix/>
          </a:blip>
          <a:stretch>
            <a:fillRect/>
          </a:stretch>
        </p:blipFill>
        <p:spPr>
          <a:xfrm>
            <a:off x="285300" y="1911875"/>
            <a:ext cx="1979975" cy="1932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2"/>
          <p:cNvSpPr txBox="1"/>
          <p:nvPr>
            <p:ph idx="1" type="body"/>
          </p:nvPr>
        </p:nvSpPr>
        <p:spPr>
          <a:xfrm>
            <a:off x="531600" y="1409675"/>
            <a:ext cx="7710600" cy="36195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300"/>
              </a:spcBef>
              <a:spcAft>
                <a:spcPts val="0"/>
              </a:spcAft>
              <a:buNone/>
            </a:pPr>
            <a:r>
              <a:rPr lang="en" sz="1500">
                <a:latin typeface="Times New Roman"/>
                <a:ea typeface="Times New Roman"/>
                <a:cs typeface="Times New Roman"/>
                <a:sym typeface="Times New Roman"/>
              </a:rPr>
              <a:t>Disadvantages of manual check on pathologic images: </a:t>
            </a:r>
            <a:endParaRPr sz="1500">
              <a:latin typeface="Times New Roman"/>
              <a:ea typeface="Times New Roman"/>
              <a:cs typeface="Times New Roman"/>
              <a:sym typeface="Times New Roman"/>
            </a:endParaRPr>
          </a:p>
          <a:p>
            <a:pPr indent="-247650" lvl="1" marL="469900" rtl="0" algn="l">
              <a:lnSpc>
                <a:spcPct val="115000"/>
              </a:lnSpc>
              <a:spcBef>
                <a:spcPts val="500"/>
              </a:spcBef>
              <a:spcAft>
                <a:spcPts val="0"/>
              </a:spcAft>
              <a:buSzPts val="1500"/>
              <a:buFont typeface="Times New Roman"/>
              <a:buChar char="◼"/>
            </a:pPr>
            <a:r>
              <a:rPr lang="en" sz="1500">
                <a:latin typeface="Times New Roman"/>
                <a:ea typeface="Times New Roman"/>
                <a:cs typeface="Times New Roman"/>
                <a:sym typeface="Times New Roman"/>
              </a:rPr>
              <a:t>Time-consuming and labor-intensive</a:t>
            </a:r>
            <a:endParaRPr sz="1500">
              <a:latin typeface="Times New Roman"/>
              <a:ea typeface="Times New Roman"/>
              <a:cs typeface="Times New Roman"/>
              <a:sym typeface="Times New Roman"/>
            </a:endParaRPr>
          </a:p>
          <a:p>
            <a:pPr indent="-247650" lvl="1" marL="469900" rtl="0" algn="l">
              <a:lnSpc>
                <a:spcPct val="115000"/>
              </a:lnSpc>
              <a:spcBef>
                <a:spcPts val="500"/>
              </a:spcBef>
              <a:spcAft>
                <a:spcPts val="0"/>
              </a:spcAft>
              <a:buSzPts val="1500"/>
              <a:buFont typeface="Times New Roman"/>
              <a:buChar char="◼"/>
            </a:pPr>
            <a:r>
              <a:rPr lang="en" sz="1500">
                <a:latin typeface="Times New Roman"/>
                <a:ea typeface="Times New Roman"/>
                <a:cs typeface="Times New Roman"/>
                <a:sym typeface="Times New Roman"/>
              </a:rPr>
              <a:t>Subjectivity and variabilit</a:t>
            </a:r>
            <a:r>
              <a:rPr lang="en" sz="1500">
                <a:latin typeface="Times New Roman"/>
                <a:ea typeface="Times New Roman"/>
                <a:cs typeface="Times New Roman"/>
                <a:sym typeface="Times New Roman"/>
              </a:rPr>
              <a:t>y</a:t>
            </a:r>
            <a:endParaRPr sz="1500">
              <a:latin typeface="Times New Roman"/>
              <a:ea typeface="Times New Roman"/>
              <a:cs typeface="Times New Roman"/>
              <a:sym typeface="Times New Roman"/>
            </a:endParaRPr>
          </a:p>
          <a:p>
            <a:pPr indent="-247650" lvl="1" marL="469900" rtl="0" algn="l">
              <a:lnSpc>
                <a:spcPct val="115000"/>
              </a:lnSpc>
              <a:spcBef>
                <a:spcPts val="500"/>
              </a:spcBef>
              <a:spcAft>
                <a:spcPts val="0"/>
              </a:spcAft>
              <a:buSzPts val="1500"/>
              <a:buFont typeface="Times New Roman"/>
              <a:buChar char="◼"/>
            </a:pPr>
            <a:r>
              <a:rPr lang="en" sz="1500">
                <a:latin typeface="Times New Roman"/>
                <a:ea typeface="Times New Roman"/>
                <a:cs typeface="Times New Roman"/>
                <a:sym typeface="Times New Roman"/>
              </a:rPr>
              <a:t>Fatigue and errors</a:t>
            </a:r>
            <a:endParaRPr sz="1500">
              <a:latin typeface="Times New Roman"/>
              <a:ea typeface="Times New Roman"/>
              <a:cs typeface="Times New Roman"/>
              <a:sym typeface="Times New Roman"/>
            </a:endParaRPr>
          </a:p>
          <a:p>
            <a:pPr indent="-247650" lvl="1" marL="469900" rtl="0" algn="l">
              <a:lnSpc>
                <a:spcPct val="115000"/>
              </a:lnSpc>
              <a:spcBef>
                <a:spcPts val="500"/>
              </a:spcBef>
              <a:spcAft>
                <a:spcPts val="500"/>
              </a:spcAft>
              <a:buSzPts val="1500"/>
              <a:buFont typeface="Times New Roman"/>
              <a:buChar char="◼"/>
            </a:pPr>
            <a:r>
              <a:rPr lang="en" sz="1500">
                <a:latin typeface="Times New Roman"/>
                <a:ea typeface="Times New Roman"/>
                <a:cs typeface="Times New Roman"/>
                <a:sym typeface="Times New Roman"/>
              </a:rPr>
              <a:t>Limited scalability</a:t>
            </a:r>
            <a:endParaRPr sz="1500">
              <a:latin typeface="Times New Roman"/>
              <a:ea typeface="Times New Roman"/>
              <a:cs typeface="Times New Roman"/>
              <a:sym typeface="Times New Roman"/>
            </a:endParaRPr>
          </a:p>
        </p:txBody>
      </p:sp>
      <p:sp>
        <p:nvSpPr>
          <p:cNvPr id="363" name="Google Shape;363;p52"/>
          <p:cNvSpPr txBox="1"/>
          <p:nvPr>
            <p:ph type="title"/>
          </p:nvPr>
        </p:nvSpPr>
        <p:spPr>
          <a:xfrm>
            <a:off x="531589" y="600319"/>
            <a:ext cx="4040411" cy="555117"/>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3F3F3F"/>
              </a:buClr>
              <a:buSzPts val="2400"/>
              <a:buFont typeface="Garamond"/>
              <a:buNone/>
            </a:pPr>
            <a:r>
              <a:rPr lang="en" sz="2400"/>
              <a:t>BACKGROUND</a:t>
            </a:r>
            <a:endParaRPr/>
          </a:p>
        </p:txBody>
      </p:sp>
      <p:pic>
        <p:nvPicPr>
          <p:cNvPr id="364" name="Google Shape;364;p52"/>
          <p:cNvPicPr preferRelativeResize="0"/>
          <p:nvPr/>
        </p:nvPicPr>
        <p:blipFill>
          <a:blip r:embed="rId3">
            <a:alphaModFix/>
          </a:blip>
          <a:stretch>
            <a:fillRect/>
          </a:stretch>
        </p:blipFill>
        <p:spPr>
          <a:xfrm>
            <a:off x="5164775" y="1409675"/>
            <a:ext cx="3396000" cy="203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435894" y="526617"/>
            <a:ext cx="8272212" cy="555117"/>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3F3F3F"/>
              </a:buClr>
              <a:buSzPts val="2600"/>
              <a:buFont typeface="Garamond"/>
              <a:buNone/>
            </a:pPr>
            <a:r>
              <a:rPr lang="en"/>
              <a:t>DATA ANALYSIS</a:t>
            </a:r>
            <a:endParaRPr/>
          </a:p>
        </p:txBody>
      </p:sp>
      <p:sp>
        <p:nvSpPr>
          <p:cNvPr id="370" name="Google Shape;370;p53"/>
          <p:cNvSpPr txBox="1"/>
          <p:nvPr>
            <p:ph idx="1" type="body"/>
          </p:nvPr>
        </p:nvSpPr>
        <p:spPr>
          <a:xfrm>
            <a:off x="435900" y="1192550"/>
            <a:ext cx="7475400" cy="3616500"/>
          </a:xfrm>
          <a:prstGeom prst="rect">
            <a:avLst/>
          </a:prstGeom>
          <a:noFill/>
          <a:ln>
            <a:noFill/>
          </a:ln>
        </p:spPr>
        <p:txBody>
          <a:bodyPr anchorCtr="0" anchor="t" bIns="34275" lIns="68575" spcFirstLastPara="1" rIns="68575" wrap="square" tIns="34275">
            <a:normAutofit/>
          </a:bodyPr>
          <a:lstStyle/>
          <a:p>
            <a:pPr indent="-203200" lvl="0" marL="228600" rtl="0" algn="l">
              <a:lnSpc>
                <a:spcPct val="115000"/>
              </a:lnSpc>
              <a:spcBef>
                <a:spcPts val="0"/>
              </a:spcBef>
              <a:spcAft>
                <a:spcPts val="0"/>
              </a:spcAft>
              <a:buSzPts val="1400"/>
              <a:buChar char="◼"/>
            </a:pPr>
            <a:r>
              <a:rPr lang="en">
                <a:latin typeface="Times New Roman"/>
                <a:ea typeface="Times New Roman"/>
                <a:cs typeface="Times New Roman"/>
                <a:sym typeface="Times New Roman"/>
              </a:rPr>
              <a:t>This original dataset has </a:t>
            </a:r>
            <a:r>
              <a:rPr b="1" lang="en">
                <a:latin typeface="Times New Roman"/>
                <a:ea typeface="Times New Roman"/>
                <a:cs typeface="Times New Roman"/>
                <a:sym typeface="Times New Roman"/>
              </a:rPr>
              <a:t>no duplicates</a:t>
            </a:r>
            <a:r>
              <a:rPr lang="en">
                <a:latin typeface="Times New Roman"/>
                <a:ea typeface="Times New Roman"/>
                <a:cs typeface="Times New Roman"/>
                <a:sym typeface="Times New Roman"/>
              </a:rPr>
              <a:t>, and contains close to 280 thousand of 96*96 digital histopathology images split into the following two datasets. </a:t>
            </a:r>
            <a:endParaRPr>
              <a:latin typeface="Times New Roman"/>
              <a:ea typeface="Times New Roman"/>
              <a:cs typeface="Times New Roman"/>
              <a:sym typeface="Times New Roman"/>
            </a:endParaRPr>
          </a:p>
          <a:p>
            <a:pPr indent="-241300" lvl="1" marL="469900" rtl="0" algn="l">
              <a:lnSpc>
                <a:spcPct val="115000"/>
              </a:lnSpc>
              <a:spcBef>
                <a:spcPts val="0"/>
              </a:spcBef>
              <a:spcAft>
                <a:spcPts val="0"/>
              </a:spcAft>
              <a:buSzPts val="1400"/>
              <a:buChar char="◼"/>
            </a:pPr>
            <a:r>
              <a:rPr lang="en" sz="1400">
                <a:latin typeface="Times New Roman"/>
                <a:ea typeface="Times New Roman"/>
                <a:cs typeface="Times New Roman"/>
                <a:sym typeface="Times New Roman"/>
              </a:rPr>
              <a:t>Testing sets (contains 57,458 images labeled 0)</a:t>
            </a:r>
            <a:endParaRPr sz="1400">
              <a:latin typeface="Times New Roman"/>
              <a:ea typeface="Times New Roman"/>
              <a:cs typeface="Times New Roman"/>
              <a:sym typeface="Times New Roman"/>
            </a:endParaRPr>
          </a:p>
          <a:p>
            <a:pPr indent="-241300" lvl="1" marL="469900" rtl="0" algn="l">
              <a:lnSpc>
                <a:spcPct val="115000"/>
              </a:lnSpc>
              <a:spcBef>
                <a:spcPts val="0"/>
              </a:spcBef>
              <a:spcAft>
                <a:spcPts val="0"/>
              </a:spcAft>
              <a:buSzPts val="1400"/>
              <a:buChar char="◼"/>
            </a:pPr>
            <a:r>
              <a:rPr lang="en" sz="1400">
                <a:latin typeface="Times New Roman"/>
                <a:ea typeface="Times New Roman"/>
                <a:cs typeface="Times New Roman"/>
                <a:sym typeface="Times New Roman"/>
              </a:rPr>
              <a:t>Training sets (includes a total of 220,025 pictures, 59.5% were labeled 0 and 40.5% were labeled 1)</a:t>
            </a:r>
            <a:endParaRPr sz="1400">
              <a:latin typeface="Times New Roman"/>
              <a:ea typeface="Times New Roman"/>
              <a:cs typeface="Times New Roman"/>
              <a:sym typeface="Times New Roman"/>
            </a:endParaRPr>
          </a:p>
          <a:p>
            <a:pPr indent="-241300" lvl="0" marL="2286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We are also given a CSV file which contains 2 variables, includes 1 feature (picture id) and 1 target (label</a:t>
            </a:r>
            <a:r>
              <a:rPr lang="en">
                <a:solidFill>
                  <a:srgbClr val="0E101A"/>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pic>
        <p:nvPicPr>
          <p:cNvPr id="371" name="Google Shape;371;p53"/>
          <p:cNvPicPr preferRelativeResize="0"/>
          <p:nvPr/>
        </p:nvPicPr>
        <p:blipFill>
          <a:blip r:embed="rId3">
            <a:alphaModFix/>
          </a:blip>
          <a:stretch>
            <a:fillRect/>
          </a:stretch>
        </p:blipFill>
        <p:spPr>
          <a:xfrm>
            <a:off x="1790776" y="2734475"/>
            <a:ext cx="5281826" cy="2253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435894" y="526617"/>
            <a:ext cx="8272200" cy="5550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3F3F3F"/>
              </a:buClr>
              <a:buSzPts val="2600"/>
              <a:buFont typeface="Garamond"/>
              <a:buNone/>
            </a:pPr>
            <a:r>
              <a:rPr lang="en"/>
              <a:t>EXPLORATORY DATA ANALYSIS - </a:t>
            </a:r>
            <a:r>
              <a:rPr lang="en"/>
              <a:t>RGB channels </a:t>
            </a:r>
            <a:endParaRPr/>
          </a:p>
        </p:txBody>
      </p:sp>
      <p:pic>
        <p:nvPicPr>
          <p:cNvPr id="377" name="Google Shape;377;p54"/>
          <p:cNvPicPr preferRelativeResize="0"/>
          <p:nvPr/>
        </p:nvPicPr>
        <p:blipFill>
          <a:blip r:embed="rId3">
            <a:alphaModFix/>
          </a:blip>
          <a:stretch>
            <a:fillRect/>
          </a:stretch>
        </p:blipFill>
        <p:spPr>
          <a:xfrm>
            <a:off x="654275" y="1677275"/>
            <a:ext cx="4122376" cy="3067025"/>
          </a:xfrm>
          <a:prstGeom prst="rect">
            <a:avLst/>
          </a:prstGeom>
          <a:noFill/>
          <a:ln>
            <a:noFill/>
          </a:ln>
        </p:spPr>
      </p:pic>
      <p:sp>
        <p:nvSpPr>
          <p:cNvPr id="378" name="Google Shape;378;p54"/>
          <p:cNvSpPr txBox="1"/>
          <p:nvPr/>
        </p:nvSpPr>
        <p:spPr>
          <a:xfrm>
            <a:off x="6232225" y="1516575"/>
            <a:ext cx="26928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latin typeface="Garamond"/>
              <a:ea typeface="Garamond"/>
              <a:cs typeface="Garamond"/>
              <a:sym typeface="Garamond"/>
            </a:endParaRPr>
          </a:p>
        </p:txBody>
      </p:sp>
      <p:sp>
        <p:nvSpPr>
          <p:cNvPr id="379" name="Google Shape;379;p54"/>
          <p:cNvSpPr txBox="1"/>
          <p:nvPr/>
        </p:nvSpPr>
        <p:spPr>
          <a:xfrm>
            <a:off x="6213325" y="1147825"/>
            <a:ext cx="13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aramond"/>
                <a:ea typeface="Garamond"/>
                <a:cs typeface="Garamond"/>
                <a:sym typeface="Garamond"/>
              </a:rPr>
              <a:t>      </a:t>
            </a:r>
            <a:endParaRPr>
              <a:latin typeface="Garamond"/>
              <a:ea typeface="Garamond"/>
              <a:cs typeface="Garamond"/>
              <a:sym typeface="Garamond"/>
            </a:endParaRPr>
          </a:p>
        </p:txBody>
      </p:sp>
      <p:sp>
        <p:nvSpPr>
          <p:cNvPr id="380" name="Google Shape;380;p54"/>
          <p:cNvSpPr/>
          <p:nvPr/>
        </p:nvSpPr>
        <p:spPr>
          <a:xfrm>
            <a:off x="1400750" y="1382675"/>
            <a:ext cx="160800" cy="189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4"/>
          <p:cNvSpPr txBox="1"/>
          <p:nvPr/>
        </p:nvSpPr>
        <p:spPr>
          <a:xfrm>
            <a:off x="1674900" y="1277075"/>
            <a:ext cx="9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F3F3F"/>
                </a:solidFill>
                <a:latin typeface="Times New Roman"/>
                <a:ea typeface="Times New Roman"/>
                <a:cs typeface="Times New Roman"/>
                <a:sym typeface="Times New Roman"/>
              </a:rPr>
              <a:t>benign</a:t>
            </a:r>
            <a:endParaRPr>
              <a:solidFill>
                <a:srgbClr val="3F3F3F"/>
              </a:solidFill>
              <a:latin typeface="Times New Roman"/>
              <a:ea typeface="Times New Roman"/>
              <a:cs typeface="Times New Roman"/>
              <a:sym typeface="Times New Roman"/>
            </a:endParaRPr>
          </a:p>
        </p:txBody>
      </p:sp>
      <p:sp>
        <p:nvSpPr>
          <p:cNvPr id="382" name="Google Shape;382;p54"/>
          <p:cNvSpPr txBox="1"/>
          <p:nvPr/>
        </p:nvSpPr>
        <p:spPr>
          <a:xfrm>
            <a:off x="3518625" y="1277075"/>
            <a:ext cx="9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F3F3F"/>
                </a:solidFill>
                <a:latin typeface="Times New Roman"/>
                <a:ea typeface="Times New Roman"/>
                <a:cs typeface="Times New Roman"/>
                <a:sym typeface="Times New Roman"/>
              </a:rPr>
              <a:t>malignant</a:t>
            </a:r>
            <a:endParaRPr>
              <a:solidFill>
                <a:srgbClr val="3F3F3F"/>
              </a:solidFill>
              <a:latin typeface="Times New Roman"/>
              <a:ea typeface="Times New Roman"/>
              <a:cs typeface="Times New Roman"/>
              <a:sym typeface="Times New Roman"/>
            </a:endParaRPr>
          </a:p>
        </p:txBody>
      </p:sp>
      <p:sp>
        <p:nvSpPr>
          <p:cNvPr id="383" name="Google Shape;383;p54"/>
          <p:cNvSpPr/>
          <p:nvPr/>
        </p:nvSpPr>
        <p:spPr>
          <a:xfrm>
            <a:off x="3244475" y="1382675"/>
            <a:ext cx="160800" cy="1890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4"/>
          <p:cNvSpPr txBox="1"/>
          <p:nvPr/>
        </p:nvSpPr>
        <p:spPr>
          <a:xfrm>
            <a:off x="5003175" y="1895588"/>
            <a:ext cx="3487800" cy="2630400"/>
          </a:xfrm>
          <a:prstGeom prst="rect">
            <a:avLst/>
          </a:prstGeom>
          <a:noFill/>
          <a:ln>
            <a:noFill/>
          </a:ln>
        </p:spPr>
        <p:txBody>
          <a:bodyPr anchorCtr="0" anchor="t" bIns="91425" lIns="91425" spcFirstLastPara="1" rIns="91425" wrap="square" tIns="91425">
            <a:spAutoFit/>
          </a:bodyPr>
          <a:lstStyle/>
          <a:p>
            <a:pPr indent="-203200" lvl="0" marL="228600" marR="0" rtl="0" algn="l">
              <a:lnSpc>
                <a:spcPct val="115000"/>
              </a:lnSpc>
              <a:spcBef>
                <a:spcPts val="0"/>
              </a:spcBef>
              <a:spcAft>
                <a:spcPts val="0"/>
              </a:spcAft>
              <a:buClr>
                <a:schemeClr val="accent1"/>
              </a:buClr>
              <a:buSzPts val="1400"/>
              <a:buFont typeface="Noto Sans Symbols"/>
              <a:buChar char="◼"/>
            </a:pPr>
            <a:r>
              <a:rPr lang="en">
                <a:solidFill>
                  <a:srgbClr val="3F3F3F"/>
                </a:solidFill>
                <a:latin typeface="Times New Roman"/>
                <a:ea typeface="Times New Roman"/>
                <a:cs typeface="Times New Roman"/>
                <a:sym typeface="Times New Roman"/>
              </a:rPr>
              <a:t>Observation:</a:t>
            </a:r>
            <a:endParaRPr>
              <a:solidFill>
                <a:srgbClr val="3F3F3F"/>
              </a:solidFill>
              <a:latin typeface="Times New Roman"/>
              <a:ea typeface="Times New Roman"/>
              <a:cs typeface="Times New Roman"/>
              <a:sym typeface="Times New Roman"/>
            </a:endParaRPr>
          </a:p>
          <a:p>
            <a:pPr indent="0" lvl="0" marL="228600" marR="0" rtl="0" algn="l">
              <a:lnSpc>
                <a:spcPct val="115000"/>
              </a:lnSpc>
              <a:spcBef>
                <a:spcPts val="0"/>
              </a:spcBef>
              <a:spcAft>
                <a:spcPts val="0"/>
              </a:spcAft>
              <a:buNone/>
            </a:pPr>
            <a:r>
              <a:rPr lang="en">
                <a:solidFill>
                  <a:srgbClr val="3F3F3F"/>
                </a:solidFill>
                <a:latin typeface="Times New Roman"/>
                <a:ea typeface="Times New Roman"/>
                <a:cs typeface="Times New Roman"/>
                <a:sym typeface="Times New Roman"/>
              </a:rPr>
              <a:t>Malignant - larger range of variation</a:t>
            </a:r>
            <a:endParaRPr>
              <a:solidFill>
                <a:srgbClr val="3F3F3F"/>
              </a:solidFill>
              <a:latin typeface="Times New Roman"/>
              <a:ea typeface="Times New Roman"/>
              <a:cs typeface="Times New Roman"/>
              <a:sym typeface="Times New Roman"/>
            </a:endParaRPr>
          </a:p>
          <a:p>
            <a:pPr indent="0" lvl="0" marL="228600" marR="0" rtl="0" algn="l">
              <a:lnSpc>
                <a:spcPct val="115000"/>
              </a:lnSpc>
              <a:spcBef>
                <a:spcPts val="0"/>
              </a:spcBef>
              <a:spcAft>
                <a:spcPts val="0"/>
              </a:spcAft>
              <a:buNone/>
            </a:pPr>
            <a:r>
              <a:rPr lang="en">
                <a:solidFill>
                  <a:srgbClr val="3F3F3F"/>
                </a:solidFill>
                <a:latin typeface="Times New Roman"/>
                <a:ea typeface="Times New Roman"/>
                <a:cs typeface="Times New Roman"/>
                <a:sym typeface="Times New Roman"/>
              </a:rPr>
              <a:t>Benign - uniformly distributed</a:t>
            </a:r>
            <a:endParaRPr>
              <a:solidFill>
                <a:srgbClr val="3F3F3F"/>
              </a:solidFill>
              <a:latin typeface="Times New Roman"/>
              <a:ea typeface="Times New Roman"/>
              <a:cs typeface="Times New Roman"/>
              <a:sym typeface="Times New Roman"/>
            </a:endParaRPr>
          </a:p>
          <a:p>
            <a:pPr indent="0" lvl="0" marL="228600" marR="0" rtl="0" algn="l">
              <a:lnSpc>
                <a:spcPct val="115000"/>
              </a:lnSpc>
              <a:spcBef>
                <a:spcPts val="0"/>
              </a:spcBef>
              <a:spcAft>
                <a:spcPts val="0"/>
              </a:spcAft>
              <a:buNone/>
            </a:pPr>
            <a:r>
              <a:t/>
            </a:r>
            <a:endParaRPr>
              <a:solidFill>
                <a:srgbClr val="3F3F3F"/>
              </a:solidFill>
              <a:latin typeface="Times New Roman"/>
              <a:ea typeface="Times New Roman"/>
              <a:cs typeface="Times New Roman"/>
              <a:sym typeface="Times New Roman"/>
            </a:endParaRPr>
          </a:p>
          <a:p>
            <a:pPr indent="-203200" lvl="0" marL="228600" marR="0" rtl="0" algn="l">
              <a:lnSpc>
                <a:spcPct val="115000"/>
              </a:lnSpc>
              <a:spcBef>
                <a:spcPts val="0"/>
              </a:spcBef>
              <a:spcAft>
                <a:spcPts val="0"/>
              </a:spcAft>
              <a:buClr>
                <a:schemeClr val="accent1"/>
              </a:buClr>
              <a:buSzPts val="1400"/>
              <a:buFont typeface="Noto Sans Symbols"/>
              <a:buChar char="◼"/>
            </a:pPr>
            <a:r>
              <a:rPr lang="en">
                <a:solidFill>
                  <a:srgbClr val="3F3F3F"/>
                </a:solidFill>
                <a:latin typeface="Times New Roman"/>
                <a:ea typeface="Times New Roman"/>
                <a:cs typeface="Times New Roman"/>
                <a:sym typeface="Times New Roman"/>
              </a:rPr>
              <a:t>Insights:</a:t>
            </a:r>
            <a:endParaRPr>
              <a:solidFill>
                <a:srgbClr val="3F3F3F"/>
              </a:solidFill>
              <a:latin typeface="Times New Roman"/>
              <a:ea typeface="Times New Roman"/>
              <a:cs typeface="Times New Roman"/>
              <a:sym typeface="Times New Roman"/>
            </a:endParaRPr>
          </a:p>
          <a:p>
            <a:pPr indent="0" lvl="0" marL="228600" marR="0" rtl="0" algn="l">
              <a:lnSpc>
                <a:spcPct val="115000"/>
              </a:lnSpc>
              <a:spcBef>
                <a:spcPts val="0"/>
              </a:spcBef>
              <a:spcAft>
                <a:spcPts val="0"/>
              </a:spcAft>
              <a:buNone/>
            </a:pPr>
            <a:r>
              <a:rPr lang="en">
                <a:solidFill>
                  <a:srgbClr val="3F3F3F"/>
                </a:solidFill>
                <a:latin typeface="Times New Roman"/>
                <a:ea typeface="Times New Roman"/>
                <a:cs typeface="Times New Roman"/>
                <a:sym typeface="Times New Roman"/>
              </a:rPr>
              <a:t>Such variations may be related to the abnormal proliferation of cancer cells in tissues, which may lead to higher chromatin content and metabolic activity levels</a:t>
            </a:r>
            <a:endParaRPr>
              <a:solidFill>
                <a:srgbClr val="3F3F3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ph type="title"/>
          </p:nvPr>
        </p:nvSpPr>
        <p:spPr>
          <a:xfrm>
            <a:off x="549539" y="573119"/>
            <a:ext cx="5479200" cy="5550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rgbClr val="3F3F3F"/>
              </a:buClr>
              <a:buSzPts val="2400"/>
              <a:buFont typeface="Garamond"/>
              <a:buNone/>
            </a:pPr>
            <a:r>
              <a:rPr lang="en"/>
              <a:t>DATA PREPROCESSING – Outliers</a:t>
            </a:r>
            <a:endParaRPr/>
          </a:p>
        </p:txBody>
      </p:sp>
      <p:sp>
        <p:nvSpPr>
          <p:cNvPr id="390" name="Google Shape;390;p55"/>
          <p:cNvSpPr txBox="1"/>
          <p:nvPr/>
        </p:nvSpPr>
        <p:spPr>
          <a:xfrm>
            <a:off x="5859525" y="1486350"/>
            <a:ext cx="2727600" cy="954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a:solidFill>
                  <a:srgbClr val="3F3F3F"/>
                </a:solidFill>
                <a:latin typeface="Times New Roman"/>
                <a:ea typeface="Times New Roman"/>
                <a:cs typeface="Times New Roman"/>
                <a:sym typeface="Times New Roman"/>
              </a:rPr>
              <a:t>Outliers can lead to incorrect conclusions about the data and affect the accuracy of predictive models</a:t>
            </a:r>
            <a:endParaRPr sz="1300">
              <a:solidFill>
                <a:srgbClr val="3F3F3F"/>
              </a:solidFill>
              <a:latin typeface="Times New Roman"/>
              <a:ea typeface="Times New Roman"/>
              <a:cs typeface="Times New Roman"/>
              <a:sym typeface="Times New Roman"/>
            </a:endParaRPr>
          </a:p>
        </p:txBody>
      </p:sp>
      <p:pic>
        <p:nvPicPr>
          <p:cNvPr id="391" name="Google Shape;391;p55"/>
          <p:cNvPicPr preferRelativeResize="0"/>
          <p:nvPr/>
        </p:nvPicPr>
        <p:blipFill>
          <a:blip r:embed="rId3">
            <a:alphaModFix/>
          </a:blip>
          <a:stretch>
            <a:fillRect/>
          </a:stretch>
        </p:blipFill>
        <p:spPr>
          <a:xfrm>
            <a:off x="473900" y="1382775"/>
            <a:ext cx="5078074" cy="2273775"/>
          </a:xfrm>
          <a:prstGeom prst="rect">
            <a:avLst/>
          </a:prstGeom>
          <a:noFill/>
          <a:ln>
            <a:noFill/>
          </a:ln>
        </p:spPr>
      </p:pic>
      <p:sp>
        <p:nvSpPr>
          <p:cNvPr id="392" name="Google Shape;392;p55"/>
          <p:cNvSpPr txBox="1"/>
          <p:nvPr/>
        </p:nvSpPr>
        <p:spPr>
          <a:xfrm>
            <a:off x="5859525" y="2506738"/>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highlight>
                  <a:srgbClr val="D9D9D9"/>
                </a:highlight>
              </a:rPr>
              <a:t>if ((RGB &lt;= 45) or (RGB &gt;= 245)) : outliers.append(meta_data.loc[meta_data['path'] == path].index[0])</a:t>
            </a:r>
            <a:endParaRPr sz="1050">
              <a:solidFill>
                <a:schemeClr val="dk2"/>
              </a:solidFill>
              <a:highlight>
                <a:srgbClr val="D9D9D9"/>
              </a:highlight>
              <a:latin typeface="Roboto Mono"/>
              <a:ea typeface="Roboto Mono"/>
              <a:cs typeface="Roboto Mono"/>
              <a:sym typeface="Roboto Mono"/>
            </a:endParaRPr>
          </a:p>
        </p:txBody>
      </p:sp>
      <p:pic>
        <p:nvPicPr>
          <p:cNvPr id="393" name="Google Shape;393;p55"/>
          <p:cNvPicPr preferRelativeResize="0"/>
          <p:nvPr/>
        </p:nvPicPr>
        <p:blipFill>
          <a:blip r:embed="rId4">
            <a:alphaModFix/>
          </a:blip>
          <a:stretch>
            <a:fillRect/>
          </a:stretch>
        </p:blipFill>
        <p:spPr>
          <a:xfrm>
            <a:off x="549538" y="3656546"/>
            <a:ext cx="4926799" cy="1166975"/>
          </a:xfrm>
          <a:prstGeom prst="rect">
            <a:avLst/>
          </a:prstGeom>
          <a:noFill/>
          <a:ln>
            <a:noFill/>
          </a:ln>
        </p:spPr>
      </p:pic>
      <p:graphicFrame>
        <p:nvGraphicFramePr>
          <p:cNvPr id="394" name="Google Shape;394;p55"/>
          <p:cNvGraphicFramePr/>
          <p:nvPr/>
        </p:nvGraphicFramePr>
        <p:xfrm>
          <a:off x="5889113" y="3569775"/>
          <a:ext cx="3000000" cy="3000000"/>
        </p:xfrm>
        <a:graphic>
          <a:graphicData uri="http://schemas.openxmlformats.org/drawingml/2006/table">
            <a:tbl>
              <a:tblPr>
                <a:noFill/>
                <a:tableStyleId>{1ABC8FA6-495C-46C2-AC72-BE54BB93F554}</a:tableStyleId>
              </a:tblPr>
              <a:tblGrid>
                <a:gridCol w="980275"/>
                <a:gridCol w="980275"/>
                <a:gridCol w="980275"/>
              </a:tblGrid>
              <a:tr h="389000">
                <a:tc>
                  <a:txBody>
                    <a:bodyPr/>
                    <a:lstStyle/>
                    <a:p>
                      <a:pPr indent="0" lvl="0" marL="0" marR="0" rtl="0" algn="ctr">
                        <a:lnSpc>
                          <a:spcPct val="100000"/>
                        </a:lnSpc>
                        <a:spcBef>
                          <a:spcPts val="0"/>
                        </a:spcBef>
                        <a:spcAft>
                          <a:spcPts val="0"/>
                        </a:spcAft>
                        <a:buClr>
                          <a:srgbClr val="000000"/>
                        </a:buClr>
                        <a:buSzPts val="1600"/>
                        <a:buFont typeface="Arial"/>
                        <a:buNone/>
                      </a:pPr>
                      <a:r>
                        <a:t/>
                      </a:r>
                      <a:endParaRPr b="1" sz="1600">
                        <a:solidFill>
                          <a:schemeClr val="lt1"/>
                        </a:solidFill>
                        <a:latin typeface="Garamond"/>
                        <a:ea typeface="Garamond"/>
                        <a:cs typeface="Garamond"/>
                        <a:sym typeface="Garamond"/>
                      </a:endParaRPr>
                    </a:p>
                  </a:txBody>
                  <a:tcPr marT="91425" marB="91425" marR="91425" marL="91425" anchor="ctr">
                    <a:solidFill>
                      <a:schemeClr val="accen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a:solidFill>
                            <a:schemeClr val="lt1"/>
                          </a:solidFill>
                          <a:latin typeface="Garamond"/>
                          <a:ea typeface="Garamond"/>
                          <a:cs typeface="Garamond"/>
                          <a:sym typeface="Garamond"/>
                        </a:rPr>
                        <a:t>before</a:t>
                      </a:r>
                      <a:endParaRPr b="1" sz="1600">
                        <a:solidFill>
                          <a:schemeClr val="lt1"/>
                        </a:solidFill>
                        <a:latin typeface="Garamond"/>
                        <a:ea typeface="Garamond"/>
                        <a:cs typeface="Garamond"/>
                        <a:sym typeface="Garamond"/>
                      </a:endParaRPr>
                    </a:p>
                  </a:txBody>
                  <a:tcPr marT="91425" marB="91425" marR="91425" marL="91425" anchor="ctr">
                    <a:solidFill>
                      <a:schemeClr val="accen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a:solidFill>
                            <a:schemeClr val="lt1"/>
                          </a:solidFill>
                          <a:latin typeface="Garamond"/>
                          <a:ea typeface="Garamond"/>
                          <a:cs typeface="Garamond"/>
                          <a:sym typeface="Garamond"/>
                        </a:rPr>
                        <a:t>after</a:t>
                      </a:r>
                      <a:endParaRPr b="1" sz="1600">
                        <a:solidFill>
                          <a:schemeClr val="lt1"/>
                        </a:solidFill>
                        <a:latin typeface="Garamond"/>
                        <a:ea typeface="Garamond"/>
                        <a:cs typeface="Garamond"/>
                        <a:sym typeface="Garamond"/>
                      </a:endParaRPr>
                    </a:p>
                  </a:txBody>
                  <a:tcPr marT="91425" marB="91425" marR="91425" marL="91425" anchor="ctr">
                    <a:solidFill>
                      <a:schemeClr val="accent1"/>
                    </a:solidFill>
                  </a:tcPr>
                </a:tc>
              </a:tr>
              <a:tr h="389000">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Class 0</a:t>
                      </a:r>
                      <a:endParaRPr>
                        <a:solidFill>
                          <a:schemeClr val="dk1"/>
                        </a:solidFill>
                        <a:latin typeface="Garamond"/>
                        <a:ea typeface="Garamond"/>
                        <a:cs typeface="Garamond"/>
                        <a:sym typeface="Garamond"/>
                      </a:endParaRPr>
                    </a:p>
                  </a:txBody>
                  <a:tcPr marT="91425" marB="91425" marR="91425" marL="91425" anchor="ctr">
                    <a:solidFill>
                      <a:srgbClr val="F4CCD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10000</a:t>
                      </a:r>
                      <a:endParaRPr>
                        <a:solidFill>
                          <a:schemeClr val="dk1"/>
                        </a:solidFill>
                        <a:latin typeface="Garamond"/>
                        <a:ea typeface="Garamond"/>
                        <a:cs typeface="Garamond"/>
                        <a:sym typeface="Garamond"/>
                      </a:endParaRPr>
                    </a:p>
                  </a:txBody>
                  <a:tcPr marT="91425" marB="91425" marR="91425" marL="91425" anchor="ctr">
                    <a:solidFill>
                      <a:srgbClr val="F4CCD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9907</a:t>
                      </a:r>
                      <a:endParaRPr>
                        <a:solidFill>
                          <a:schemeClr val="dk1"/>
                        </a:solidFill>
                        <a:latin typeface="Garamond"/>
                        <a:ea typeface="Garamond"/>
                        <a:cs typeface="Garamond"/>
                        <a:sym typeface="Garamond"/>
                      </a:endParaRPr>
                    </a:p>
                  </a:txBody>
                  <a:tcPr marT="91425" marB="91425" marR="91425" marL="91425" anchor="ctr">
                    <a:solidFill>
                      <a:srgbClr val="F4CCDB"/>
                    </a:solidFill>
                  </a:tcPr>
                </a:tc>
              </a:tr>
              <a:tr h="389000">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Class 1</a:t>
                      </a:r>
                      <a:endParaRPr>
                        <a:solidFill>
                          <a:schemeClr val="dk1"/>
                        </a:solidFill>
                        <a:latin typeface="Garamond"/>
                        <a:ea typeface="Garamond"/>
                        <a:cs typeface="Garamond"/>
                        <a:sym typeface="Garamond"/>
                      </a:endParaRPr>
                    </a:p>
                  </a:txBody>
                  <a:tcPr marT="91425" marB="91425" marR="91425" marL="91425" anchor="ctr">
                    <a:solidFill>
                      <a:srgbClr val="FAE7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10000</a:t>
                      </a:r>
                      <a:endParaRPr>
                        <a:solidFill>
                          <a:schemeClr val="dk1"/>
                        </a:solidFill>
                        <a:latin typeface="Garamond"/>
                        <a:ea typeface="Garamond"/>
                        <a:cs typeface="Garamond"/>
                        <a:sym typeface="Garamond"/>
                      </a:endParaRPr>
                    </a:p>
                  </a:txBody>
                  <a:tcPr marT="91425" marB="91425" marR="91425" marL="91425" anchor="ctr">
                    <a:solidFill>
                      <a:srgbClr val="FAE7E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Garamond"/>
                          <a:ea typeface="Garamond"/>
                          <a:cs typeface="Garamond"/>
                          <a:sym typeface="Garamond"/>
                        </a:rPr>
                        <a:t>9997</a:t>
                      </a:r>
                      <a:endParaRPr>
                        <a:solidFill>
                          <a:schemeClr val="dk1"/>
                        </a:solidFill>
                        <a:latin typeface="Garamond"/>
                        <a:ea typeface="Garamond"/>
                        <a:cs typeface="Garamond"/>
                        <a:sym typeface="Garamond"/>
                      </a:endParaRPr>
                    </a:p>
                  </a:txBody>
                  <a:tcPr marT="91425" marB="91425" marR="91425" marL="91425" anchor="ctr">
                    <a:solidFill>
                      <a:srgbClr val="FAE7EE"/>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531599" y="600325"/>
            <a:ext cx="8732400" cy="555000"/>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rgbClr val="3F3F3F"/>
              </a:buClr>
              <a:buSzPct val="96428"/>
              <a:buFont typeface="Garamond"/>
              <a:buNone/>
            </a:pPr>
            <a:r>
              <a:rPr lang="en"/>
              <a:t>DATA PREPROCESSING - </a:t>
            </a:r>
            <a:r>
              <a:rPr lang="en" sz="2488"/>
              <a:t>Data Augmentation &amp; Normalization</a:t>
            </a:r>
            <a:endParaRPr sz="2488"/>
          </a:p>
        </p:txBody>
      </p:sp>
      <p:graphicFrame>
        <p:nvGraphicFramePr>
          <p:cNvPr id="400" name="Google Shape;400;p56"/>
          <p:cNvGraphicFramePr/>
          <p:nvPr/>
        </p:nvGraphicFramePr>
        <p:xfrm>
          <a:off x="1456090" y="2877470"/>
          <a:ext cx="3000000" cy="3000000"/>
        </p:xfrm>
        <a:graphic>
          <a:graphicData uri="http://schemas.openxmlformats.org/drawingml/2006/table">
            <a:tbl>
              <a:tblPr bandRow="1" firstRow="1">
                <a:noFill/>
                <a:tableStyleId>{A17E5AF2-AED8-4484-BA4D-191927FFB3F6}</a:tableStyleId>
              </a:tblPr>
              <a:tblGrid>
                <a:gridCol w="2868550"/>
                <a:gridCol w="1541000"/>
                <a:gridCol w="1822250"/>
              </a:tblGrid>
              <a:tr h="3024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Transformations</a:t>
                      </a:r>
                      <a:endParaRPr sz="16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Training Set</a:t>
                      </a:r>
                      <a:endParaRPr/>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t>Testing Set</a:t>
                      </a:r>
                      <a:endParaRPr/>
                    </a:p>
                  </a:txBody>
                  <a:tcPr marT="34300" marB="34300" marR="68600" marL="68600" anchor="ctr"/>
                </a:tc>
              </a:tr>
              <a:tr h="438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Random Resized Image Cropping </a:t>
                      </a:r>
                      <a:endParaRPr sz="14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Applied</a:t>
                      </a:r>
                      <a:endParaRPr sz="14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Resize Only</a:t>
                      </a:r>
                      <a:endParaRPr sz="1400" u="none" cap="none" strike="noStrike"/>
                    </a:p>
                  </a:txBody>
                  <a:tcPr marT="34300" marB="34300" marR="68600" marL="68600" anchor="ctr"/>
                </a:tc>
              </a:tr>
              <a:tr h="3031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Image Rotations </a:t>
                      </a:r>
                      <a:endParaRPr sz="14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Applied</a:t>
                      </a:r>
                      <a:endParaRPr sz="14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Not Applied</a:t>
                      </a:r>
                      <a:endParaRPr sz="1400" u="none" cap="none" strike="noStrike"/>
                    </a:p>
                  </a:txBody>
                  <a:tcPr marT="34300" marB="34300" marR="68600" marL="68600" anchor="ctr"/>
                </a:tc>
              </a:tr>
              <a:tr h="438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Random Horizontal Flip</a:t>
                      </a:r>
                      <a:endParaRPr sz="14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Applied</a:t>
                      </a:r>
                      <a:endParaRPr sz="1400" u="none" cap="none" strike="noStrike"/>
                    </a:p>
                  </a:txBody>
                  <a:tcPr marT="34300" marB="34300" marR="68600" marL="6860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Not Applied</a:t>
                      </a:r>
                      <a:endParaRPr sz="1400" u="none" cap="none" strike="noStrike"/>
                    </a:p>
                  </a:txBody>
                  <a:tcPr marT="34300" marB="34300" marR="68600" marL="68600" anchor="ctr"/>
                </a:tc>
              </a:tr>
              <a:tr h="3031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Center Cropping</a:t>
                      </a:r>
                      <a:endParaRPr sz="1400" u="none" cap="none" strike="noStrike"/>
                    </a:p>
                  </a:txBody>
                  <a:tcPr marT="34300" marB="34300" marR="68600" marL="68600" anchor="ctr">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Applied</a:t>
                      </a:r>
                      <a:endParaRPr sz="1400" u="none" cap="none" strike="noStrike"/>
                    </a:p>
                  </a:txBody>
                  <a:tcPr marT="34300" marB="34300" marR="68600" marL="68600" anchor="ctr">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Applied</a:t>
                      </a:r>
                      <a:endParaRPr sz="1400" u="none" cap="none" strike="noStrike"/>
                    </a:p>
                  </a:txBody>
                  <a:tcPr marT="34300" marB="34300" marR="68600" marL="68600" anchor="ctr">
                    <a:lnB cap="flat" cmpd="sng" w="12700">
                      <a:solidFill>
                        <a:schemeClr val="lt1"/>
                      </a:solidFill>
                      <a:prstDash val="solid"/>
                      <a:round/>
                      <a:headEnd len="sm" w="sm" type="none"/>
                      <a:tailEnd len="sm" w="sm" type="none"/>
                    </a:lnB>
                  </a:tcPr>
                </a:tc>
              </a:tr>
              <a:tr h="3031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Image Normalization</a:t>
                      </a:r>
                      <a:endParaRPr sz="1400" u="none" cap="none" strike="noStrike"/>
                    </a:p>
                  </a:txBody>
                  <a:tcPr marT="34300" marB="34300" marR="68600" marL="686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Applied</a:t>
                      </a:r>
                      <a:endParaRPr sz="1400" u="none" cap="none" strike="noStrike"/>
                    </a:p>
                  </a:txBody>
                  <a:tcPr marT="34300" marB="34300" marR="68600" marL="686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Applied</a:t>
                      </a:r>
                      <a:endParaRPr sz="1400" u="none" cap="none" strike="noStrike"/>
                    </a:p>
                  </a:txBody>
                  <a:tcPr marT="34300" marB="34300" marR="68600" marL="686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
        <p:nvSpPr>
          <p:cNvPr id="401" name="Google Shape;401;p56"/>
          <p:cNvSpPr txBox="1"/>
          <p:nvPr/>
        </p:nvSpPr>
        <p:spPr>
          <a:xfrm>
            <a:off x="531600" y="1155325"/>
            <a:ext cx="8489400" cy="1600800"/>
          </a:xfrm>
          <a:prstGeom prst="rect">
            <a:avLst/>
          </a:prstGeom>
          <a:noFill/>
          <a:ln>
            <a:noFill/>
          </a:ln>
        </p:spPr>
        <p:txBody>
          <a:bodyPr anchorCtr="0" anchor="t" bIns="45700" lIns="91425" spcFirstLastPara="1" rIns="91425" wrap="square" tIns="45700">
            <a:spAutoFit/>
          </a:bodyPr>
          <a:lstStyle/>
          <a:p>
            <a:pPr indent="-203200" lvl="0" marL="228600" marR="0" rtl="0" algn="l">
              <a:lnSpc>
                <a:spcPct val="150000"/>
              </a:lnSpc>
              <a:spcBef>
                <a:spcPts val="0"/>
              </a:spcBef>
              <a:spcAft>
                <a:spcPts val="0"/>
              </a:spcAft>
              <a:buClr>
                <a:schemeClr val="accent1"/>
              </a:buClr>
              <a:buSzPts val="1400"/>
              <a:buFont typeface="Noto Sans Symbols"/>
              <a:buChar char="◼"/>
            </a:pPr>
            <a:r>
              <a:rPr lang="en">
                <a:solidFill>
                  <a:srgbClr val="3F3F3F"/>
                </a:solidFill>
                <a:latin typeface="Times New Roman"/>
                <a:ea typeface="Times New Roman"/>
                <a:cs typeface="Times New Roman"/>
                <a:sym typeface="Times New Roman"/>
              </a:rPr>
              <a:t>To help our models gain better understanding of the images and features, we apply data augmentation techniques such as cropping, rotation, flip, normalization, etc to diversified our data.</a:t>
            </a:r>
            <a:endParaRPr>
              <a:solidFill>
                <a:srgbClr val="3F3F3F"/>
              </a:solidFill>
              <a:latin typeface="Times New Roman"/>
              <a:ea typeface="Times New Roman"/>
              <a:cs typeface="Times New Roman"/>
              <a:sym typeface="Times New Roman"/>
            </a:endParaRPr>
          </a:p>
          <a:p>
            <a:pPr indent="-203200" lvl="0" marL="228600" marR="0" rtl="0" algn="l">
              <a:lnSpc>
                <a:spcPct val="150000"/>
              </a:lnSpc>
              <a:spcBef>
                <a:spcPts val="0"/>
              </a:spcBef>
              <a:spcAft>
                <a:spcPts val="0"/>
              </a:spcAft>
              <a:buClr>
                <a:schemeClr val="accent1"/>
              </a:buClr>
              <a:buSzPts val="1400"/>
              <a:buFont typeface="Noto Sans Symbols"/>
              <a:buChar char="◼"/>
            </a:pPr>
            <a:r>
              <a:rPr lang="en">
                <a:solidFill>
                  <a:srgbClr val="3F3F3F"/>
                </a:solidFill>
                <a:latin typeface="Times New Roman"/>
                <a:ea typeface="Times New Roman"/>
                <a:cs typeface="Times New Roman"/>
                <a:sym typeface="Times New Roman"/>
              </a:rPr>
              <a:t>We applied normalization to the image data, which scales the pixel values of each channel to zero mean and unit variance. Normalization can help to prevent the effect of different scales of pixel values on the performance of machine learning models, and can improve the convergence rate and accuracy of the model during training.</a:t>
            </a:r>
            <a:endParaRPr>
              <a:solidFill>
                <a:srgbClr val="3F3F3F"/>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435894" y="526617"/>
            <a:ext cx="8272200" cy="5550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rgbClr val="3F3F3F"/>
              </a:buClr>
              <a:buSzPts val="2400"/>
              <a:buFont typeface="Garamond"/>
              <a:buNone/>
            </a:pPr>
            <a:r>
              <a:rPr lang="en"/>
              <a:t>DATA PREPROCESSING – Data Sample and Balancing</a:t>
            </a:r>
            <a:endParaRPr/>
          </a:p>
        </p:txBody>
      </p:sp>
      <p:sp>
        <p:nvSpPr>
          <p:cNvPr id="407" name="Google Shape;407;p57"/>
          <p:cNvSpPr txBox="1"/>
          <p:nvPr>
            <p:ph idx="1" type="body"/>
          </p:nvPr>
        </p:nvSpPr>
        <p:spPr>
          <a:xfrm>
            <a:off x="435900" y="1213750"/>
            <a:ext cx="3449700" cy="3508800"/>
          </a:xfrm>
          <a:prstGeom prst="rect">
            <a:avLst/>
          </a:prstGeom>
        </p:spPr>
        <p:txBody>
          <a:bodyPr anchorCtr="0" anchor="ctr" bIns="34275" lIns="68575" spcFirstLastPara="1" rIns="68575" wrap="square" tIns="34275">
            <a:normAutofit/>
          </a:bodyPr>
          <a:lstStyle/>
          <a:p>
            <a:pPr indent="-203200" lvl="0" marL="228600" marR="0" rtl="0" algn="l">
              <a:lnSpc>
                <a:spcPct val="115000"/>
              </a:lnSpc>
              <a:spcBef>
                <a:spcPts val="0"/>
              </a:spcBef>
              <a:spcAft>
                <a:spcPts val="0"/>
              </a:spcAft>
              <a:buSzPts val="1400"/>
              <a:buChar char="◼"/>
            </a:pPr>
            <a:r>
              <a:rPr lang="en">
                <a:latin typeface="Times New Roman"/>
                <a:ea typeface="Times New Roman"/>
                <a:cs typeface="Times New Roman"/>
                <a:sym typeface="Times New Roman"/>
              </a:rPr>
              <a:t>As mentioned early, the dataset is not balanced between the two label, with </a:t>
            </a:r>
            <a:r>
              <a:rPr lang="en">
                <a:latin typeface="Times New Roman"/>
                <a:ea typeface="Times New Roman"/>
                <a:cs typeface="Times New Roman"/>
                <a:sym typeface="Times New Roman"/>
              </a:rPr>
              <a:t>59.5% being 0 and 40.5% being 1)</a:t>
            </a:r>
            <a:endParaRPr>
              <a:latin typeface="Times New Roman"/>
              <a:ea typeface="Times New Roman"/>
              <a:cs typeface="Times New Roman"/>
              <a:sym typeface="Times New Roman"/>
            </a:endParaRPr>
          </a:p>
          <a:p>
            <a:pPr indent="-203200" lvl="0" marL="228600" marR="0" rtl="0" algn="l">
              <a:lnSpc>
                <a:spcPct val="115000"/>
              </a:lnSpc>
              <a:spcBef>
                <a:spcPts val="0"/>
              </a:spcBef>
              <a:spcAft>
                <a:spcPts val="0"/>
              </a:spcAft>
              <a:buSzPts val="1400"/>
              <a:buChar char="◼"/>
            </a:pPr>
            <a:r>
              <a:rPr lang="en">
                <a:latin typeface="Times New Roman"/>
                <a:ea typeface="Times New Roman"/>
                <a:cs typeface="Times New Roman"/>
                <a:sym typeface="Times New Roman"/>
              </a:rPr>
              <a:t>To ensure that our models have a good understanding of both classes, we draw an equal sample from both classes to create the training and testing dataset.</a:t>
            </a:r>
            <a:endParaRPr>
              <a:latin typeface="Times New Roman"/>
              <a:ea typeface="Times New Roman"/>
              <a:cs typeface="Times New Roman"/>
              <a:sym typeface="Times New Roman"/>
            </a:endParaRPr>
          </a:p>
          <a:p>
            <a:pPr indent="-203200" lvl="0" marL="228600" marR="0" rtl="0" algn="l">
              <a:lnSpc>
                <a:spcPct val="115000"/>
              </a:lnSpc>
              <a:spcBef>
                <a:spcPts val="0"/>
              </a:spcBef>
              <a:spcAft>
                <a:spcPts val="0"/>
              </a:spcAft>
              <a:buSzPts val="1400"/>
              <a:buChar char="◼"/>
            </a:pPr>
            <a:r>
              <a:rPr lang="en">
                <a:latin typeface="Times New Roman"/>
                <a:ea typeface="Times New Roman"/>
                <a:cs typeface="Times New Roman"/>
                <a:sym typeface="Times New Roman"/>
              </a:rPr>
              <a:t>Due to the long training time of the models, we sample 2500 images from each class to use it as the training data. (We will train the models with more data once everything is set)</a:t>
            </a:r>
            <a:endParaRPr>
              <a:latin typeface="Times New Roman"/>
              <a:ea typeface="Times New Roman"/>
              <a:cs typeface="Times New Roman"/>
              <a:sym typeface="Times New Roman"/>
            </a:endParaRPr>
          </a:p>
        </p:txBody>
      </p:sp>
      <p:pic>
        <p:nvPicPr>
          <p:cNvPr id="408" name="Google Shape;408;p57"/>
          <p:cNvPicPr preferRelativeResize="0"/>
          <p:nvPr/>
        </p:nvPicPr>
        <p:blipFill>
          <a:blip r:embed="rId3">
            <a:alphaModFix/>
          </a:blip>
          <a:stretch>
            <a:fillRect/>
          </a:stretch>
        </p:blipFill>
        <p:spPr>
          <a:xfrm>
            <a:off x="4038351" y="1396400"/>
            <a:ext cx="4709000" cy="2802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VTI">
  <a:themeElements>
    <a:clrScheme name="Red Violet">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ividendVTI">
  <a:themeElements>
    <a:clrScheme name="Red Violet">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